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31"/>
  </p:notesMasterIdLst>
  <p:sldIdLst>
    <p:sldId id="257" r:id="rId2"/>
    <p:sldId id="287" r:id="rId3"/>
    <p:sldId id="258" r:id="rId4"/>
    <p:sldId id="259" r:id="rId5"/>
    <p:sldId id="260" r:id="rId6"/>
    <p:sldId id="262" r:id="rId7"/>
    <p:sldId id="290" r:id="rId8"/>
    <p:sldId id="263" r:id="rId9"/>
    <p:sldId id="289" r:id="rId10"/>
    <p:sldId id="264" r:id="rId11"/>
    <p:sldId id="267" r:id="rId12"/>
    <p:sldId id="265" r:id="rId13"/>
    <p:sldId id="270" r:id="rId14"/>
    <p:sldId id="266" r:id="rId15"/>
    <p:sldId id="275" r:id="rId16"/>
    <p:sldId id="269" r:id="rId17"/>
    <p:sldId id="286" r:id="rId18"/>
    <p:sldId id="271" r:id="rId19"/>
    <p:sldId id="272" r:id="rId20"/>
    <p:sldId id="279" r:id="rId21"/>
    <p:sldId id="277" r:id="rId22"/>
    <p:sldId id="273" r:id="rId23"/>
    <p:sldId id="288" r:id="rId24"/>
    <p:sldId id="278" r:id="rId25"/>
    <p:sldId id="280" r:id="rId26"/>
    <p:sldId id="281" r:id="rId27"/>
    <p:sldId id="283" r:id="rId28"/>
    <p:sldId id="285" r:id="rId29"/>
    <p:sldId id="284" r:id="rId30"/>
  </p:sldIdLst>
  <p:sldSz cx="9144000" cy="6858000" type="screen4x3"/>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B1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4513" autoAdjust="0"/>
  </p:normalViewPr>
  <p:slideViewPr>
    <p:cSldViewPr>
      <p:cViewPr>
        <p:scale>
          <a:sx n="66" d="100"/>
          <a:sy n="66" d="100"/>
        </p:scale>
        <p:origin x="-813" y="3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7F7BE-21C0-46F5-8DC1-81467C7F58B6}"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fr-FR"/>
        </a:p>
      </dgm:t>
    </dgm:pt>
    <dgm:pt modelId="{D6482D93-B072-46C5-BDFE-4235960920F7}">
      <dgm:prSet phldrT="[Texte]" custT="1"/>
      <dgm:spPr/>
      <dgm:t>
        <a:bodyPr/>
        <a:lstStyle/>
        <a:p>
          <a:endParaRPr lang="fr-FR" sz="4000" dirty="0" smtClean="0">
            <a:solidFill>
              <a:srgbClr val="0000FF"/>
            </a:solidFill>
            <a:latin typeface="Arial Black" panose="020B0A04020102020204" pitchFamily="34" charset="0"/>
          </a:endParaRPr>
        </a:p>
        <a:p>
          <a:r>
            <a:rPr lang="fr-FR" sz="4000" dirty="0" smtClean="0">
              <a:solidFill>
                <a:srgbClr val="0000FF"/>
              </a:solidFill>
              <a:latin typeface="Arial Black" panose="020B0A04020102020204" pitchFamily="34" charset="0"/>
            </a:rPr>
            <a:t>C.N.V</a:t>
          </a:r>
          <a:r>
            <a:rPr lang="fr-FR" sz="4000" dirty="0" smtClean="0">
              <a:latin typeface="Arial Black" panose="020B0A04020102020204" pitchFamily="34" charset="0"/>
            </a:rPr>
            <a:t>.</a:t>
          </a:r>
          <a:endParaRPr lang="fr-FR" sz="4000" dirty="0">
            <a:latin typeface="Arial Black" panose="020B0A04020102020204" pitchFamily="34" charset="0"/>
          </a:endParaRPr>
        </a:p>
      </dgm:t>
    </dgm:pt>
    <dgm:pt modelId="{8B797130-C8E7-4155-B113-3B193930AF14}" type="parTrans" cxnId="{4769C5C4-434C-4E26-AB92-BB0ED621A4F1}">
      <dgm:prSet/>
      <dgm:spPr/>
      <dgm:t>
        <a:bodyPr/>
        <a:lstStyle/>
        <a:p>
          <a:endParaRPr lang="fr-FR"/>
        </a:p>
      </dgm:t>
    </dgm:pt>
    <dgm:pt modelId="{3C38C2B8-BECE-4E89-9330-940FB5B16C3E}" type="sibTrans" cxnId="{4769C5C4-434C-4E26-AB92-BB0ED621A4F1}">
      <dgm:prSet/>
      <dgm:spPr/>
      <dgm:t>
        <a:bodyPr/>
        <a:lstStyle/>
        <a:p>
          <a:endParaRPr lang="fr-FR"/>
        </a:p>
      </dgm:t>
    </dgm:pt>
    <dgm:pt modelId="{5B304CF4-C9EA-4A1A-BD9F-D4EC7C3EBC20}">
      <dgm:prSet phldrT="[Texte]" custT="1"/>
      <dgm:spPr>
        <a:solidFill>
          <a:srgbClr val="92D050"/>
        </a:solidFill>
      </dgm:spPr>
      <dgm:t>
        <a:bodyPr/>
        <a:lstStyle/>
        <a:p>
          <a:r>
            <a:rPr lang="fr-FR" sz="1600" dirty="0" smtClean="0">
              <a:latin typeface="Arial Black" panose="020B0A04020102020204" pitchFamily="34" charset="0"/>
            </a:rPr>
            <a:t>Education</a:t>
          </a:r>
          <a:endParaRPr lang="fr-FR" sz="1600" dirty="0">
            <a:latin typeface="Arial Black" panose="020B0A04020102020204" pitchFamily="34" charset="0"/>
          </a:endParaRPr>
        </a:p>
      </dgm:t>
    </dgm:pt>
    <dgm:pt modelId="{56B0F2E2-4DB7-421F-A876-6549E2944F2E}" type="parTrans" cxnId="{7A57857E-C65F-448B-BFBC-15CB6163B26E}">
      <dgm:prSet/>
      <dgm:spPr/>
      <dgm:t>
        <a:bodyPr/>
        <a:lstStyle/>
        <a:p>
          <a:endParaRPr lang="fr-FR"/>
        </a:p>
      </dgm:t>
    </dgm:pt>
    <dgm:pt modelId="{924FE72A-CEB9-4D6A-AD91-199EA28F3145}" type="sibTrans" cxnId="{7A57857E-C65F-448B-BFBC-15CB6163B26E}">
      <dgm:prSet/>
      <dgm:spPr/>
      <dgm:t>
        <a:bodyPr/>
        <a:lstStyle/>
        <a:p>
          <a:endParaRPr lang="fr-FR"/>
        </a:p>
      </dgm:t>
    </dgm:pt>
    <dgm:pt modelId="{7DA22B80-EC26-4B1D-A794-84440D1CBBEF}">
      <dgm:prSet phldrT="[Texte]" custT="1"/>
      <dgm:spPr>
        <a:solidFill>
          <a:srgbClr val="FFC000"/>
        </a:solidFill>
      </dgm:spPr>
      <dgm:t>
        <a:bodyPr/>
        <a:lstStyle/>
        <a:p>
          <a:r>
            <a:rPr lang="fr-FR" sz="1600" dirty="0" smtClean="0">
              <a:latin typeface="Arial Black" panose="020B0A04020102020204" pitchFamily="34" charset="0"/>
            </a:rPr>
            <a:t>Convivialité</a:t>
          </a:r>
          <a:endParaRPr lang="fr-FR" sz="1600" dirty="0">
            <a:latin typeface="Arial Black" panose="020B0A04020102020204" pitchFamily="34" charset="0"/>
          </a:endParaRPr>
        </a:p>
      </dgm:t>
    </dgm:pt>
    <dgm:pt modelId="{E03ECE41-1289-47A9-8DB1-50BE0E46E900}" type="parTrans" cxnId="{E38B510B-73D1-4DF8-BD28-05F086DEE10C}">
      <dgm:prSet/>
      <dgm:spPr/>
      <dgm:t>
        <a:bodyPr/>
        <a:lstStyle/>
        <a:p>
          <a:endParaRPr lang="fr-FR"/>
        </a:p>
      </dgm:t>
    </dgm:pt>
    <dgm:pt modelId="{F8C8B95C-EEFA-4A56-B3CF-677D63FE5E67}" type="sibTrans" cxnId="{E38B510B-73D1-4DF8-BD28-05F086DEE10C}">
      <dgm:prSet/>
      <dgm:spPr/>
      <dgm:t>
        <a:bodyPr/>
        <a:lstStyle/>
        <a:p>
          <a:endParaRPr lang="fr-FR"/>
        </a:p>
      </dgm:t>
    </dgm:pt>
    <dgm:pt modelId="{0E11C81B-D1BE-45A2-937D-A3168FB47DC9}">
      <dgm:prSet phldrT="[Texte]" custScaleX="110031" custScaleY="118068"/>
      <dgm:spPr>
        <a:solidFill>
          <a:srgbClr val="FFC000"/>
        </a:solidFill>
      </dgm:spPr>
      <dgm:t>
        <a:bodyPr/>
        <a:lstStyle/>
        <a:p>
          <a:endParaRPr lang="fr-FR"/>
        </a:p>
      </dgm:t>
    </dgm:pt>
    <dgm:pt modelId="{4A5759DF-4A38-4D38-A0BC-02FD4CC45AAA}" type="parTrans" cxnId="{35F6E33E-B11E-4BD6-85EE-4F06DB4DDB0B}">
      <dgm:prSet/>
      <dgm:spPr/>
      <dgm:t>
        <a:bodyPr/>
        <a:lstStyle/>
        <a:p>
          <a:endParaRPr lang="fr-FR"/>
        </a:p>
      </dgm:t>
    </dgm:pt>
    <dgm:pt modelId="{AA558D7F-2C89-4AB1-BD9E-56D7E7161EBA}" type="sibTrans" cxnId="{35F6E33E-B11E-4BD6-85EE-4F06DB4DDB0B}">
      <dgm:prSet/>
      <dgm:spPr/>
      <dgm:t>
        <a:bodyPr/>
        <a:lstStyle/>
        <a:p>
          <a:endParaRPr lang="fr-FR"/>
        </a:p>
      </dgm:t>
    </dgm:pt>
    <dgm:pt modelId="{28B94D17-DDFA-4DC0-8306-3DB4F999D131}">
      <dgm:prSet phldrT="[Texte]" custT="1"/>
      <dgm:spPr>
        <a:solidFill>
          <a:schemeClr val="accent6">
            <a:lumMod val="60000"/>
            <a:lumOff val="40000"/>
          </a:schemeClr>
        </a:solidFill>
      </dgm:spPr>
      <dgm:t>
        <a:bodyPr/>
        <a:lstStyle/>
        <a:p>
          <a:r>
            <a:rPr lang="fr-FR" sz="1600" dirty="0" smtClean="0">
              <a:latin typeface="Arial Black" panose="020B0A04020102020204" pitchFamily="34" charset="0"/>
            </a:rPr>
            <a:t>Formation</a:t>
          </a:r>
          <a:endParaRPr lang="fr-FR" sz="1600" dirty="0">
            <a:latin typeface="Arial Black" panose="020B0A04020102020204" pitchFamily="34" charset="0"/>
          </a:endParaRPr>
        </a:p>
      </dgm:t>
    </dgm:pt>
    <dgm:pt modelId="{1B02871F-407D-499A-ACB1-25F5C5721ACB}" type="parTrans" cxnId="{1F6E0CD5-F122-4E4C-A89C-A0610E30912B}">
      <dgm:prSet/>
      <dgm:spPr/>
      <dgm:t>
        <a:bodyPr/>
        <a:lstStyle/>
        <a:p>
          <a:endParaRPr lang="fr-FR"/>
        </a:p>
      </dgm:t>
    </dgm:pt>
    <dgm:pt modelId="{1F3A2886-520E-4327-BCED-268AB7FA8043}" type="sibTrans" cxnId="{1F6E0CD5-F122-4E4C-A89C-A0610E30912B}">
      <dgm:prSet/>
      <dgm:spPr/>
      <dgm:t>
        <a:bodyPr/>
        <a:lstStyle/>
        <a:p>
          <a:endParaRPr lang="fr-FR"/>
        </a:p>
      </dgm:t>
    </dgm:pt>
    <dgm:pt modelId="{04D8E486-51D4-4A96-8787-33E046BB800C}" type="pres">
      <dgm:prSet presAssocID="{3D37F7BE-21C0-46F5-8DC1-81467C7F58B6}" presName="Name0" presStyleCnt="0">
        <dgm:presLayoutVars>
          <dgm:chMax val="1"/>
          <dgm:chPref val="1"/>
        </dgm:presLayoutVars>
      </dgm:prSet>
      <dgm:spPr/>
      <dgm:t>
        <a:bodyPr/>
        <a:lstStyle/>
        <a:p>
          <a:endParaRPr lang="fr-FR"/>
        </a:p>
      </dgm:t>
    </dgm:pt>
    <dgm:pt modelId="{48A75F43-4F99-49AE-8BD2-A207636E6A1B}" type="pres">
      <dgm:prSet presAssocID="{D6482D93-B072-46C5-BDFE-4235960920F7}" presName="Parent" presStyleLbl="node0" presStyleIdx="0" presStyleCnt="1" custScaleX="122751" custScaleY="116822" custLinFactNeighborX="7572" custLinFactNeighborY="-5488">
        <dgm:presLayoutVars>
          <dgm:chMax val="5"/>
          <dgm:chPref val="5"/>
        </dgm:presLayoutVars>
      </dgm:prSet>
      <dgm:spPr/>
      <dgm:t>
        <a:bodyPr/>
        <a:lstStyle/>
        <a:p>
          <a:endParaRPr lang="fr-FR"/>
        </a:p>
      </dgm:t>
    </dgm:pt>
    <dgm:pt modelId="{21390C77-2105-4CB7-9018-CBDEC97DF80F}" type="pres">
      <dgm:prSet presAssocID="{D6482D93-B072-46C5-BDFE-4235960920F7}" presName="Accent1" presStyleLbl="node1" presStyleIdx="0" presStyleCnt="15" custLinFactX="17928" custLinFactNeighborX="100000" custLinFactNeighborY="35639"/>
      <dgm:spPr>
        <a:solidFill>
          <a:srgbClr val="FF0000"/>
        </a:solidFill>
      </dgm:spPr>
    </dgm:pt>
    <dgm:pt modelId="{52CDE1BE-DA08-4F71-B17C-A28D4C3B9D2D}" type="pres">
      <dgm:prSet presAssocID="{D6482D93-B072-46C5-BDFE-4235960920F7}" presName="Accent2" presStyleLbl="node1" presStyleIdx="1" presStyleCnt="15"/>
      <dgm:spPr>
        <a:solidFill>
          <a:schemeClr val="accent3">
            <a:lumMod val="75000"/>
          </a:schemeClr>
        </a:solidFill>
      </dgm:spPr>
    </dgm:pt>
    <dgm:pt modelId="{487CFAE8-502F-4653-A52C-DBDC59AA0C67}" type="pres">
      <dgm:prSet presAssocID="{D6482D93-B072-46C5-BDFE-4235960920F7}" presName="Accent3" presStyleLbl="node1" presStyleIdx="2" presStyleCnt="15" custLinFactNeighborX="-10145" custLinFactNeighborY="50238"/>
      <dgm:spPr>
        <a:solidFill>
          <a:schemeClr val="accent6">
            <a:lumMod val="60000"/>
            <a:lumOff val="40000"/>
          </a:schemeClr>
        </a:solidFill>
      </dgm:spPr>
    </dgm:pt>
    <dgm:pt modelId="{A5AD32E0-A6FC-42E1-80EB-041FBAC12D45}" type="pres">
      <dgm:prSet presAssocID="{D6482D93-B072-46C5-BDFE-4235960920F7}" presName="Accent4" presStyleLbl="node1" presStyleIdx="3" presStyleCnt="15"/>
      <dgm:spPr/>
    </dgm:pt>
    <dgm:pt modelId="{8240D344-F55D-47B5-B49A-7D44D6EDB96F}" type="pres">
      <dgm:prSet presAssocID="{D6482D93-B072-46C5-BDFE-4235960920F7}" presName="Accent5" presStyleLbl="node1" presStyleIdx="4" presStyleCnt="15"/>
      <dgm:spPr>
        <a:blipFill rotWithShape="0">
          <a:blip xmlns:r="http://schemas.openxmlformats.org/officeDocument/2006/relationships" r:embed="rId1"/>
          <a:stretch>
            <a:fillRect/>
          </a:stretch>
        </a:blipFill>
      </dgm:spPr>
      <dgm:t>
        <a:bodyPr/>
        <a:lstStyle/>
        <a:p>
          <a:endParaRPr lang="fr-FR"/>
        </a:p>
      </dgm:t>
    </dgm:pt>
    <dgm:pt modelId="{C12F0236-C297-4154-AD4E-7CEF98F0C83D}" type="pres">
      <dgm:prSet presAssocID="{D6482D93-B072-46C5-BDFE-4235960920F7}" presName="Accent6" presStyleLbl="node1" presStyleIdx="5" presStyleCnt="15" custLinFactY="32447" custLinFactNeighborX="-69565" custLinFactNeighborY="100000"/>
      <dgm:spPr>
        <a:solidFill>
          <a:srgbClr val="FF0000"/>
        </a:solidFill>
      </dgm:spPr>
    </dgm:pt>
    <dgm:pt modelId="{FAEC1BC5-1D73-416F-B3F9-B9F2D73DCFDA}" type="pres">
      <dgm:prSet presAssocID="{5B304CF4-C9EA-4A1A-BD9F-D4EC7C3EBC20}" presName="Child1" presStyleLbl="node1" presStyleIdx="6" presStyleCnt="15" custScaleX="208814" custScaleY="150557" custLinFactNeighborX="3306" custLinFactNeighborY="-30820">
        <dgm:presLayoutVars>
          <dgm:chMax val="0"/>
          <dgm:chPref val="0"/>
        </dgm:presLayoutVars>
      </dgm:prSet>
      <dgm:spPr/>
      <dgm:t>
        <a:bodyPr/>
        <a:lstStyle/>
        <a:p>
          <a:endParaRPr lang="fr-FR"/>
        </a:p>
      </dgm:t>
    </dgm:pt>
    <dgm:pt modelId="{4C204C7F-4C2F-40F9-9775-B78386B5C694}" type="pres">
      <dgm:prSet presAssocID="{5B304CF4-C9EA-4A1A-BD9F-D4EC7C3EBC20}" presName="Accent7" presStyleCnt="0"/>
      <dgm:spPr/>
    </dgm:pt>
    <dgm:pt modelId="{E7A1BA4C-489A-406C-9A93-F266C9AF9E96}" type="pres">
      <dgm:prSet presAssocID="{5B304CF4-C9EA-4A1A-BD9F-D4EC7C3EBC20}" presName="AccentHold1" presStyleLbl="node1" presStyleIdx="7" presStyleCnt="15" custLinFactNeighborX="17652" custLinFactNeighborY="-240"/>
      <dgm:spPr>
        <a:solidFill>
          <a:schemeClr val="bg2"/>
        </a:solidFill>
      </dgm:spPr>
      <dgm:t>
        <a:bodyPr/>
        <a:lstStyle/>
        <a:p>
          <a:endParaRPr lang="fr-FR"/>
        </a:p>
      </dgm:t>
    </dgm:pt>
    <dgm:pt modelId="{DA6531EB-E548-48EA-8935-160B4648F1A9}" type="pres">
      <dgm:prSet presAssocID="{5B304CF4-C9EA-4A1A-BD9F-D4EC7C3EBC20}" presName="Accent8" presStyleCnt="0"/>
      <dgm:spPr/>
    </dgm:pt>
    <dgm:pt modelId="{9EC25C4E-9A22-4E9F-8BA7-3107C241F4BF}" type="pres">
      <dgm:prSet presAssocID="{5B304CF4-C9EA-4A1A-BD9F-D4EC7C3EBC20}" presName="AccentHold2" presStyleLbl="node1" presStyleIdx="8" presStyleCnt="15" custLinFactNeighborX="-36296" custLinFactNeighborY="-70516"/>
      <dgm:spPr>
        <a:solidFill>
          <a:srgbClr val="0000FF"/>
        </a:solidFill>
      </dgm:spPr>
    </dgm:pt>
    <dgm:pt modelId="{C56D0225-1342-4273-B65F-25B051641BE1}" type="pres">
      <dgm:prSet presAssocID="{7DA22B80-EC26-4B1D-A794-84440D1CBBEF}" presName="Child2" presStyleLbl="node1" presStyleIdx="9" presStyleCnt="15" custScaleX="235533" custScaleY="137793" custLinFactNeighborX="21461" custLinFactNeighborY="9001">
        <dgm:presLayoutVars>
          <dgm:chMax val="0"/>
          <dgm:chPref val="0"/>
        </dgm:presLayoutVars>
      </dgm:prSet>
      <dgm:spPr/>
      <dgm:t>
        <a:bodyPr/>
        <a:lstStyle/>
        <a:p>
          <a:endParaRPr lang="fr-FR"/>
        </a:p>
      </dgm:t>
    </dgm:pt>
    <dgm:pt modelId="{BDC09929-D256-406C-8CF8-87A4423BC6FD}" type="pres">
      <dgm:prSet presAssocID="{7DA22B80-EC26-4B1D-A794-84440D1CBBEF}" presName="Accent9" presStyleCnt="0"/>
      <dgm:spPr/>
    </dgm:pt>
    <dgm:pt modelId="{127DB441-7AB6-4938-BD50-DD1E2FE5C9EE}" type="pres">
      <dgm:prSet presAssocID="{7DA22B80-EC26-4B1D-A794-84440D1CBBEF}" presName="AccentHold1" presStyleLbl="node1" presStyleIdx="10" presStyleCnt="15" custLinFactNeighborX="-92330" custLinFactNeighborY="13226"/>
      <dgm:spPr>
        <a:solidFill>
          <a:srgbClr val="0000FF"/>
        </a:solidFill>
      </dgm:spPr>
    </dgm:pt>
    <dgm:pt modelId="{C3982398-1E6F-4F89-AA87-422FCE5B0DB2}" type="pres">
      <dgm:prSet presAssocID="{7DA22B80-EC26-4B1D-A794-84440D1CBBEF}" presName="Accent10" presStyleCnt="0"/>
      <dgm:spPr/>
    </dgm:pt>
    <dgm:pt modelId="{8827E3AE-B1BE-4972-8DB0-1BAA25A09996}" type="pres">
      <dgm:prSet presAssocID="{7DA22B80-EC26-4B1D-A794-84440D1CBBEF}" presName="AccentHold2" presStyleLbl="node1" presStyleIdx="11" presStyleCnt="15" custLinFactX="73816" custLinFactNeighborX="100000" custLinFactNeighborY="-68451"/>
      <dgm:spPr>
        <a:solidFill>
          <a:srgbClr val="FF0000"/>
        </a:solidFill>
      </dgm:spPr>
    </dgm:pt>
    <dgm:pt modelId="{BC526A73-A225-408F-831C-B8598EC25511}" type="pres">
      <dgm:prSet presAssocID="{7DA22B80-EC26-4B1D-A794-84440D1CBBEF}" presName="Accent11" presStyleCnt="0"/>
      <dgm:spPr/>
    </dgm:pt>
    <dgm:pt modelId="{A7C31AA6-74BB-458D-84CA-593D2FA7D49A}" type="pres">
      <dgm:prSet presAssocID="{7DA22B80-EC26-4B1D-A794-84440D1CBBEF}" presName="AccentHold3" presStyleLbl="node1" presStyleIdx="12" presStyleCnt="15" custFlipHor="1" custScaleX="196921" custScaleY="223686" custLinFactNeighborX="23359" custLinFactNeighborY="3819"/>
      <dgm:spPr>
        <a:solidFill>
          <a:srgbClr val="FF0000"/>
        </a:solidFill>
      </dgm:spPr>
    </dgm:pt>
    <dgm:pt modelId="{4B1A79ED-1A92-4BE6-8552-11FAEADAA328}" type="pres">
      <dgm:prSet presAssocID="{28B94D17-DDFA-4DC0-8306-3DB4F999D131}" presName="Child3" presStyleLbl="node1" presStyleIdx="13" presStyleCnt="15" custScaleX="214775" custScaleY="133554" custLinFactNeighborX="-32936" custLinFactNeighborY="-16227">
        <dgm:presLayoutVars>
          <dgm:chMax val="0"/>
          <dgm:chPref val="0"/>
        </dgm:presLayoutVars>
      </dgm:prSet>
      <dgm:spPr/>
      <dgm:t>
        <a:bodyPr/>
        <a:lstStyle/>
        <a:p>
          <a:endParaRPr lang="fr-FR"/>
        </a:p>
      </dgm:t>
    </dgm:pt>
    <dgm:pt modelId="{71D45034-B6D7-4353-81DE-E9DFE9375050}" type="pres">
      <dgm:prSet presAssocID="{28B94D17-DDFA-4DC0-8306-3DB4F999D131}" presName="Accent12" presStyleCnt="0"/>
      <dgm:spPr/>
    </dgm:pt>
    <dgm:pt modelId="{1A121ABD-4339-4635-950F-B53307214E9E}" type="pres">
      <dgm:prSet presAssocID="{28B94D17-DDFA-4DC0-8306-3DB4F999D131}" presName="AccentHold1" presStyleLbl="node1" presStyleIdx="14" presStyleCnt="15" custLinFactX="-187558" custLinFactY="200000" custLinFactNeighborX="-200000" custLinFactNeighborY="220081"/>
      <dgm:spPr/>
    </dgm:pt>
  </dgm:ptLst>
  <dgm:cxnLst>
    <dgm:cxn modelId="{7A57857E-C65F-448B-BFBC-15CB6163B26E}" srcId="{D6482D93-B072-46C5-BDFE-4235960920F7}" destId="{5B304CF4-C9EA-4A1A-BD9F-D4EC7C3EBC20}" srcOrd="0" destOrd="0" parTransId="{56B0F2E2-4DB7-421F-A876-6549E2944F2E}" sibTransId="{924FE72A-CEB9-4D6A-AD91-199EA28F3145}"/>
    <dgm:cxn modelId="{BF5233EA-0AE1-4021-ABDE-13D63E67C20E}" type="presOf" srcId="{28B94D17-DDFA-4DC0-8306-3DB4F999D131}" destId="{4B1A79ED-1A92-4BE6-8552-11FAEADAA328}" srcOrd="0" destOrd="0" presId="urn:microsoft.com/office/officeart/2009/3/layout/CircleRelationship"/>
    <dgm:cxn modelId="{E38B510B-73D1-4DF8-BD28-05F086DEE10C}" srcId="{D6482D93-B072-46C5-BDFE-4235960920F7}" destId="{7DA22B80-EC26-4B1D-A794-84440D1CBBEF}" srcOrd="1" destOrd="0" parTransId="{E03ECE41-1289-47A9-8DB1-50BE0E46E900}" sibTransId="{F8C8B95C-EEFA-4A56-B3CF-677D63FE5E67}"/>
    <dgm:cxn modelId="{111288D8-C560-4773-B13C-9606383FF2D0}" type="presOf" srcId="{5B304CF4-C9EA-4A1A-BD9F-D4EC7C3EBC20}" destId="{FAEC1BC5-1D73-416F-B3F9-B9F2D73DCFDA}" srcOrd="0" destOrd="0" presId="urn:microsoft.com/office/officeart/2009/3/layout/CircleRelationship"/>
    <dgm:cxn modelId="{881BA652-826A-4EC1-AFD9-EBA24C18E623}" type="presOf" srcId="{D6482D93-B072-46C5-BDFE-4235960920F7}" destId="{48A75F43-4F99-49AE-8BD2-A207636E6A1B}" srcOrd="0" destOrd="0" presId="urn:microsoft.com/office/officeart/2009/3/layout/CircleRelationship"/>
    <dgm:cxn modelId="{B798F579-4887-4FEC-936B-D164243002AE}" type="presOf" srcId="{3D37F7BE-21C0-46F5-8DC1-81467C7F58B6}" destId="{04D8E486-51D4-4A96-8787-33E046BB800C}" srcOrd="0" destOrd="0" presId="urn:microsoft.com/office/officeart/2009/3/layout/CircleRelationship"/>
    <dgm:cxn modelId="{D3E79E54-6938-4C3A-BE0F-A638A589149E}" type="presOf" srcId="{7DA22B80-EC26-4B1D-A794-84440D1CBBEF}" destId="{C56D0225-1342-4273-B65F-25B051641BE1}" srcOrd="0" destOrd="0" presId="urn:microsoft.com/office/officeart/2009/3/layout/CircleRelationship"/>
    <dgm:cxn modelId="{1F6E0CD5-F122-4E4C-A89C-A0610E30912B}" srcId="{D6482D93-B072-46C5-BDFE-4235960920F7}" destId="{28B94D17-DDFA-4DC0-8306-3DB4F999D131}" srcOrd="2" destOrd="0" parTransId="{1B02871F-407D-499A-ACB1-25F5C5721ACB}" sibTransId="{1F3A2886-520E-4327-BCED-268AB7FA8043}"/>
    <dgm:cxn modelId="{35F6E33E-B11E-4BD6-85EE-4F06DB4DDB0B}" srcId="{3D37F7BE-21C0-46F5-8DC1-81467C7F58B6}" destId="{0E11C81B-D1BE-45A2-937D-A3168FB47DC9}" srcOrd="1" destOrd="0" parTransId="{4A5759DF-4A38-4D38-A0BC-02FD4CC45AAA}" sibTransId="{AA558D7F-2C89-4AB1-BD9E-56D7E7161EBA}"/>
    <dgm:cxn modelId="{4769C5C4-434C-4E26-AB92-BB0ED621A4F1}" srcId="{3D37F7BE-21C0-46F5-8DC1-81467C7F58B6}" destId="{D6482D93-B072-46C5-BDFE-4235960920F7}" srcOrd="0" destOrd="0" parTransId="{8B797130-C8E7-4155-B113-3B193930AF14}" sibTransId="{3C38C2B8-BECE-4E89-9330-940FB5B16C3E}"/>
    <dgm:cxn modelId="{6BCF9B78-698B-439E-93FA-1825C4FCF89C}" type="presParOf" srcId="{04D8E486-51D4-4A96-8787-33E046BB800C}" destId="{48A75F43-4F99-49AE-8BD2-A207636E6A1B}" srcOrd="0" destOrd="0" presId="urn:microsoft.com/office/officeart/2009/3/layout/CircleRelationship"/>
    <dgm:cxn modelId="{3B9B515A-7382-43F0-B184-7CA2DB1D4B8F}" type="presParOf" srcId="{04D8E486-51D4-4A96-8787-33E046BB800C}" destId="{21390C77-2105-4CB7-9018-CBDEC97DF80F}" srcOrd="1" destOrd="0" presId="urn:microsoft.com/office/officeart/2009/3/layout/CircleRelationship"/>
    <dgm:cxn modelId="{5E5757DC-AFC2-4B6B-B9A0-E7AF94015C72}" type="presParOf" srcId="{04D8E486-51D4-4A96-8787-33E046BB800C}" destId="{52CDE1BE-DA08-4F71-B17C-A28D4C3B9D2D}" srcOrd="2" destOrd="0" presId="urn:microsoft.com/office/officeart/2009/3/layout/CircleRelationship"/>
    <dgm:cxn modelId="{D51010BF-3A7B-4173-ACA7-9FB39920091F}" type="presParOf" srcId="{04D8E486-51D4-4A96-8787-33E046BB800C}" destId="{487CFAE8-502F-4653-A52C-DBDC59AA0C67}" srcOrd="3" destOrd="0" presId="urn:microsoft.com/office/officeart/2009/3/layout/CircleRelationship"/>
    <dgm:cxn modelId="{BB212868-F177-414D-BEF3-AA8A541E7E4A}" type="presParOf" srcId="{04D8E486-51D4-4A96-8787-33E046BB800C}" destId="{A5AD32E0-A6FC-42E1-80EB-041FBAC12D45}" srcOrd="4" destOrd="0" presId="urn:microsoft.com/office/officeart/2009/3/layout/CircleRelationship"/>
    <dgm:cxn modelId="{8D95333F-862D-4522-B551-D0B8174B7DF3}" type="presParOf" srcId="{04D8E486-51D4-4A96-8787-33E046BB800C}" destId="{8240D344-F55D-47B5-B49A-7D44D6EDB96F}" srcOrd="5" destOrd="0" presId="urn:microsoft.com/office/officeart/2009/3/layout/CircleRelationship"/>
    <dgm:cxn modelId="{60D570A9-32A4-4B62-A1F1-A03305B8A3DF}" type="presParOf" srcId="{04D8E486-51D4-4A96-8787-33E046BB800C}" destId="{C12F0236-C297-4154-AD4E-7CEF98F0C83D}" srcOrd="6" destOrd="0" presId="urn:microsoft.com/office/officeart/2009/3/layout/CircleRelationship"/>
    <dgm:cxn modelId="{1A2E5433-51FE-47CA-A149-1EE6B13BAF16}" type="presParOf" srcId="{04D8E486-51D4-4A96-8787-33E046BB800C}" destId="{FAEC1BC5-1D73-416F-B3F9-B9F2D73DCFDA}" srcOrd="7" destOrd="0" presId="urn:microsoft.com/office/officeart/2009/3/layout/CircleRelationship"/>
    <dgm:cxn modelId="{B71D2394-3266-40A8-958C-4CBFEC0BA8DB}" type="presParOf" srcId="{04D8E486-51D4-4A96-8787-33E046BB800C}" destId="{4C204C7F-4C2F-40F9-9775-B78386B5C694}" srcOrd="8" destOrd="0" presId="urn:microsoft.com/office/officeart/2009/3/layout/CircleRelationship"/>
    <dgm:cxn modelId="{4F1E4962-D400-4822-857A-23D32C12A85A}" type="presParOf" srcId="{4C204C7F-4C2F-40F9-9775-B78386B5C694}" destId="{E7A1BA4C-489A-406C-9A93-F266C9AF9E96}" srcOrd="0" destOrd="0" presId="urn:microsoft.com/office/officeart/2009/3/layout/CircleRelationship"/>
    <dgm:cxn modelId="{3047317F-3527-45F1-8C70-284A742266DE}" type="presParOf" srcId="{04D8E486-51D4-4A96-8787-33E046BB800C}" destId="{DA6531EB-E548-48EA-8935-160B4648F1A9}" srcOrd="9" destOrd="0" presId="urn:microsoft.com/office/officeart/2009/3/layout/CircleRelationship"/>
    <dgm:cxn modelId="{644D8563-9125-4765-88C7-76E9F080AC5B}" type="presParOf" srcId="{DA6531EB-E548-48EA-8935-160B4648F1A9}" destId="{9EC25C4E-9A22-4E9F-8BA7-3107C241F4BF}" srcOrd="0" destOrd="0" presId="urn:microsoft.com/office/officeart/2009/3/layout/CircleRelationship"/>
    <dgm:cxn modelId="{C9F134EB-F6E6-4C20-A2DF-C4AA4A6A618A}" type="presParOf" srcId="{04D8E486-51D4-4A96-8787-33E046BB800C}" destId="{C56D0225-1342-4273-B65F-25B051641BE1}" srcOrd="10" destOrd="0" presId="urn:microsoft.com/office/officeart/2009/3/layout/CircleRelationship"/>
    <dgm:cxn modelId="{B3351935-F8FF-4386-8CEE-AB0B7335FB3F}" type="presParOf" srcId="{04D8E486-51D4-4A96-8787-33E046BB800C}" destId="{BDC09929-D256-406C-8CF8-87A4423BC6FD}" srcOrd="11" destOrd="0" presId="urn:microsoft.com/office/officeart/2009/3/layout/CircleRelationship"/>
    <dgm:cxn modelId="{6CC72B92-3A6D-47DA-9AB1-5B6FBEBDE0A5}" type="presParOf" srcId="{BDC09929-D256-406C-8CF8-87A4423BC6FD}" destId="{127DB441-7AB6-4938-BD50-DD1E2FE5C9EE}" srcOrd="0" destOrd="0" presId="urn:microsoft.com/office/officeart/2009/3/layout/CircleRelationship"/>
    <dgm:cxn modelId="{088D063E-A2AB-4965-912B-EFBD77614596}" type="presParOf" srcId="{04D8E486-51D4-4A96-8787-33E046BB800C}" destId="{C3982398-1E6F-4F89-AA87-422FCE5B0DB2}" srcOrd="12" destOrd="0" presId="urn:microsoft.com/office/officeart/2009/3/layout/CircleRelationship"/>
    <dgm:cxn modelId="{134BFC0C-0ECF-43D7-98CD-D722776F9A32}" type="presParOf" srcId="{C3982398-1E6F-4F89-AA87-422FCE5B0DB2}" destId="{8827E3AE-B1BE-4972-8DB0-1BAA25A09996}" srcOrd="0" destOrd="0" presId="urn:microsoft.com/office/officeart/2009/3/layout/CircleRelationship"/>
    <dgm:cxn modelId="{29354CAB-E04F-4632-885A-0078A0C66ED2}" type="presParOf" srcId="{04D8E486-51D4-4A96-8787-33E046BB800C}" destId="{BC526A73-A225-408F-831C-B8598EC25511}" srcOrd="13" destOrd="0" presId="urn:microsoft.com/office/officeart/2009/3/layout/CircleRelationship"/>
    <dgm:cxn modelId="{4B47155C-7B78-4010-A1AD-38C88142ABE1}" type="presParOf" srcId="{BC526A73-A225-408F-831C-B8598EC25511}" destId="{A7C31AA6-74BB-458D-84CA-593D2FA7D49A}" srcOrd="0" destOrd="0" presId="urn:microsoft.com/office/officeart/2009/3/layout/CircleRelationship"/>
    <dgm:cxn modelId="{6EA793A8-02B0-40DC-AE4F-BE69796F9FD0}" type="presParOf" srcId="{04D8E486-51D4-4A96-8787-33E046BB800C}" destId="{4B1A79ED-1A92-4BE6-8552-11FAEADAA328}" srcOrd="14" destOrd="0" presId="urn:microsoft.com/office/officeart/2009/3/layout/CircleRelationship"/>
    <dgm:cxn modelId="{B7B333A8-8F0D-4690-B082-CC3FBF8ED6A6}" type="presParOf" srcId="{04D8E486-51D4-4A96-8787-33E046BB800C}" destId="{71D45034-B6D7-4353-81DE-E9DFE9375050}" srcOrd="15" destOrd="0" presId="urn:microsoft.com/office/officeart/2009/3/layout/CircleRelationship"/>
    <dgm:cxn modelId="{A5427938-67C2-4CF0-A1D4-C05562418868}" type="presParOf" srcId="{71D45034-B6D7-4353-81DE-E9DFE9375050}" destId="{1A121ABD-4339-4635-950F-B53307214E9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23D45-EFF1-47E4-B2F4-182C77214C36}" type="doc">
      <dgm:prSet loTypeId="urn:microsoft.com/office/officeart/2005/8/layout/gear1" loCatId="relationship" qsTypeId="urn:microsoft.com/office/officeart/2005/8/quickstyle/simple1" qsCatId="simple" csTypeId="urn:microsoft.com/office/officeart/2005/8/colors/accent1_1" csCatId="accent1" phldr="1"/>
      <dgm:spPr/>
      <dgm:t>
        <a:bodyPr/>
        <a:lstStyle/>
        <a:p>
          <a:endParaRPr lang="fr-FR"/>
        </a:p>
      </dgm:t>
    </dgm:pt>
    <dgm:pt modelId="{680145C5-8FD0-4B3D-B2C3-9503AD7442DE}">
      <dgm:prSet phldrT="[Texte]"/>
      <dgm:spPr>
        <a:solidFill>
          <a:srgbClr val="0B1CF5"/>
        </a:solidFill>
        <a:ln>
          <a:solidFill>
            <a:srgbClr val="0000FF"/>
          </a:solidFill>
        </a:ln>
      </dgm:spPr>
      <dgm:t>
        <a:bodyPr/>
        <a:lstStyle/>
        <a:p>
          <a:r>
            <a:rPr lang="fr-FR" b="1" dirty="0" smtClean="0">
              <a:latin typeface="Agency FB" panose="020B0503020202020204" pitchFamily="34" charset="0"/>
            </a:rPr>
            <a:t>CHARTRES</a:t>
          </a:r>
        </a:p>
        <a:p>
          <a:r>
            <a:rPr lang="fr-FR" b="1" dirty="0" smtClean="0">
              <a:latin typeface="Franklin Gothic Demi Cond" panose="020B0706030402020204" pitchFamily="34" charset="0"/>
            </a:rPr>
            <a:t>METROPOLE</a:t>
          </a:r>
          <a:endParaRPr lang="fr-FR" b="1" dirty="0">
            <a:latin typeface="Franklin Gothic Demi Cond" panose="020B0706030402020204" pitchFamily="34" charset="0"/>
          </a:endParaRPr>
        </a:p>
      </dgm:t>
    </dgm:pt>
    <dgm:pt modelId="{2920C26F-29A8-4905-8922-6E3583AA1580}" type="parTrans" cxnId="{7B93FCC0-F71D-4EF6-A7EB-4FB7D9ACAF53}">
      <dgm:prSet/>
      <dgm:spPr/>
      <dgm:t>
        <a:bodyPr/>
        <a:lstStyle/>
        <a:p>
          <a:endParaRPr lang="fr-FR"/>
        </a:p>
      </dgm:t>
    </dgm:pt>
    <dgm:pt modelId="{2CB018D1-6C99-461D-981E-B723F934563B}" type="sibTrans" cxnId="{7B93FCC0-F71D-4EF6-A7EB-4FB7D9ACAF53}">
      <dgm:prSet/>
      <dgm:spPr>
        <a:solidFill>
          <a:schemeClr val="bg2">
            <a:lumMod val="75000"/>
          </a:schemeClr>
        </a:solidFill>
      </dgm:spPr>
      <dgm:t>
        <a:bodyPr/>
        <a:lstStyle/>
        <a:p>
          <a:endParaRPr lang="fr-FR"/>
        </a:p>
      </dgm:t>
    </dgm:pt>
    <dgm:pt modelId="{2128A3AA-028D-4D9D-AB66-81E501D1AC41}">
      <dgm:prSet phldrT="[Texte]" custT="1"/>
      <dgm:spPr>
        <a:solidFill>
          <a:srgbClr val="92D050"/>
        </a:solidFill>
        <a:ln>
          <a:solidFill>
            <a:srgbClr val="92D050"/>
          </a:solidFill>
        </a:ln>
      </dgm:spPr>
      <dgm:t>
        <a:bodyPr/>
        <a:lstStyle/>
        <a:p>
          <a:r>
            <a:rPr lang="fr-FR" sz="1400" b="1" dirty="0" smtClean="0">
              <a:latin typeface="Agency FB" panose="020B0503020202020204" pitchFamily="34" charset="0"/>
            </a:rPr>
            <a:t>MAINVILLIERS</a:t>
          </a:r>
          <a:endParaRPr lang="fr-FR" sz="1400" b="1" dirty="0">
            <a:latin typeface="Agency FB" panose="020B0503020202020204" pitchFamily="34" charset="0"/>
          </a:endParaRPr>
        </a:p>
      </dgm:t>
    </dgm:pt>
    <dgm:pt modelId="{A6AE14F9-0810-4588-996E-E33FFBECB26A}" type="parTrans" cxnId="{91890A31-ACA8-4389-9E19-647042427617}">
      <dgm:prSet/>
      <dgm:spPr/>
      <dgm:t>
        <a:bodyPr/>
        <a:lstStyle/>
        <a:p>
          <a:endParaRPr lang="fr-FR"/>
        </a:p>
      </dgm:t>
    </dgm:pt>
    <dgm:pt modelId="{B0191EA4-7623-4FD7-9D8D-A64ECF4E7019}" type="sibTrans" cxnId="{91890A31-ACA8-4389-9E19-647042427617}">
      <dgm:prSet/>
      <dgm:spPr>
        <a:solidFill>
          <a:schemeClr val="bg2">
            <a:lumMod val="75000"/>
          </a:schemeClr>
        </a:solidFill>
      </dgm:spPr>
      <dgm:t>
        <a:bodyPr/>
        <a:lstStyle/>
        <a:p>
          <a:endParaRPr lang="fr-FR"/>
        </a:p>
      </dgm:t>
    </dgm:pt>
    <dgm:pt modelId="{6BFEADF8-A8B6-46D9-928F-18B900B43F06}">
      <dgm:prSet phldrT="[Texte]" custT="1"/>
      <dgm:spPr>
        <a:solidFill>
          <a:srgbClr val="C00000"/>
        </a:solidFill>
        <a:ln>
          <a:solidFill>
            <a:srgbClr val="C00000"/>
          </a:solidFill>
        </a:ln>
      </dgm:spPr>
      <dgm:t>
        <a:bodyPr/>
        <a:lstStyle/>
        <a:p>
          <a:r>
            <a:rPr lang="fr-FR" sz="1600" b="1" dirty="0" smtClean="0">
              <a:solidFill>
                <a:schemeClr val="bg1"/>
              </a:solidFill>
              <a:latin typeface="Agency FB" panose="020B0503020202020204" pitchFamily="34" charset="0"/>
            </a:rPr>
            <a:t>LUCE</a:t>
          </a:r>
          <a:endParaRPr lang="fr-FR" sz="1600" b="1" dirty="0">
            <a:solidFill>
              <a:schemeClr val="bg1"/>
            </a:solidFill>
            <a:latin typeface="Agency FB" panose="020B0503020202020204" pitchFamily="34" charset="0"/>
          </a:endParaRPr>
        </a:p>
      </dgm:t>
    </dgm:pt>
    <dgm:pt modelId="{B2AAC12B-2B9E-4DB0-B07E-C5586BEC2F34}" type="parTrans" cxnId="{54D9570D-3B77-48C9-8BFA-5A0AD0122C2E}">
      <dgm:prSet/>
      <dgm:spPr/>
      <dgm:t>
        <a:bodyPr/>
        <a:lstStyle/>
        <a:p>
          <a:endParaRPr lang="fr-FR"/>
        </a:p>
      </dgm:t>
    </dgm:pt>
    <dgm:pt modelId="{48C0EF4F-0D12-4DB0-B997-A15945BE7CE8}" type="sibTrans" cxnId="{54D9570D-3B77-48C9-8BFA-5A0AD0122C2E}">
      <dgm:prSet/>
      <dgm:spPr>
        <a:solidFill>
          <a:schemeClr val="bg2">
            <a:lumMod val="75000"/>
          </a:schemeClr>
        </a:solidFill>
      </dgm:spPr>
      <dgm:t>
        <a:bodyPr/>
        <a:lstStyle/>
        <a:p>
          <a:endParaRPr lang="fr-FR"/>
        </a:p>
      </dgm:t>
    </dgm:pt>
    <dgm:pt modelId="{E42F7891-B741-4EC9-B287-7C4D79A57057}" type="pres">
      <dgm:prSet presAssocID="{7D023D45-EFF1-47E4-B2F4-182C77214C36}" presName="composite" presStyleCnt="0">
        <dgm:presLayoutVars>
          <dgm:chMax val="3"/>
          <dgm:animLvl val="lvl"/>
          <dgm:resizeHandles val="exact"/>
        </dgm:presLayoutVars>
      </dgm:prSet>
      <dgm:spPr/>
      <dgm:t>
        <a:bodyPr/>
        <a:lstStyle/>
        <a:p>
          <a:endParaRPr lang="fr-FR"/>
        </a:p>
      </dgm:t>
    </dgm:pt>
    <dgm:pt modelId="{7269CB6D-061B-45E2-A834-72757A5EF0BC}" type="pres">
      <dgm:prSet presAssocID="{680145C5-8FD0-4B3D-B2C3-9503AD7442DE}" presName="gear1" presStyleLbl="node1" presStyleIdx="0" presStyleCnt="3" custLinFactNeighborX="-1632" custLinFactNeighborY="-2258">
        <dgm:presLayoutVars>
          <dgm:chMax val="1"/>
          <dgm:bulletEnabled val="1"/>
        </dgm:presLayoutVars>
      </dgm:prSet>
      <dgm:spPr/>
      <dgm:t>
        <a:bodyPr/>
        <a:lstStyle/>
        <a:p>
          <a:endParaRPr lang="fr-FR"/>
        </a:p>
      </dgm:t>
    </dgm:pt>
    <dgm:pt modelId="{3AFA8392-3DA8-43F7-BDE6-B0234E5D5780}" type="pres">
      <dgm:prSet presAssocID="{680145C5-8FD0-4B3D-B2C3-9503AD7442DE}" presName="gear1srcNode" presStyleLbl="node1" presStyleIdx="0" presStyleCnt="3"/>
      <dgm:spPr/>
      <dgm:t>
        <a:bodyPr/>
        <a:lstStyle/>
        <a:p>
          <a:endParaRPr lang="fr-FR"/>
        </a:p>
      </dgm:t>
    </dgm:pt>
    <dgm:pt modelId="{C1818359-0039-4013-B059-C3723195D729}" type="pres">
      <dgm:prSet presAssocID="{680145C5-8FD0-4B3D-B2C3-9503AD7442DE}" presName="gear1dstNode" presStyleLbl="node1" presStyleIdx="0" presStyleCnt="3"/>
      <dgm:spPr/>
      <dgm:t>
        <a:bodyPr/>
        <a:lstStyle/>
        <a:p>
          <a:endParaRPr lang="fr-FR"/>
        </a:p>
      </dgm:t>
    </dgm:pt>
    <dgm:pt modelId="{F58622FE-C6E5-456A-8828-FC51F2D6A7DA}" type="pres">
      <dgm:prSet presAssocID="{2128A3AA-028D-4D9D-AB66-81E501D1AC41}" presName="gear2" presStyleLbl="node1" presStyleIdx="1" presStyleCnt="3" custScaleX="127712" custLinFactNeighborX="65243" custLinFactNeighborY="-74648">
        <dgm:presLayoutVars>
          <dgm:chMax val="1"/>
          <dgm:bulletEnabled val="1"/>
        </dgm:presLayoutVars>
      </dgm:prSet>
      <dgm:spPr/>
      <dgm:t>
        <a:bodyPr/>
        <a:lstStyle/>
        <a:p>
          <a:endParaRPr lang="fr-FR"/>
        </a:p>
      </dgm:t>
    </dgm:pt>
    <dgm:pt modelId="{16E53DD1-8F63-41C9-BA55-22E01B2A218E}" type="pres">
      <dgm:prSet presAssocID="{2128A3AA-028D-4D9D-AB66-81E501D1AC41}" presName="gear2srcNode" presStyleLbl="node1" presStyleIdx="1" presStyleCnt="3"/>
      <dgm:spPr/>
      <dgm:t>
        <a:bodyPr/>
        <a:lstStyle/>
        <a:p>
          <a:endParaRPr lang="fr-FR"/>
        </a:p>
      </dgm:t>
    </dgm:pt>
    <dgm:pt modelId="{AED1E20B-9091-408A-A6C9-999DDD7E5BBF}" type="pres">
      <dgm:prSet presAssocID="{2128A3AA-028D-4D9D-AB66-81E501D1AC41}" presName="gear2dstNode" presStyleLbl="node1" presStyleIdx="1" presStyleCnt="3"/>
      <dgm:spPr/>
      <dgm:t>
        <a:bodyPr/>
        <a:lstStyle/>
        <a:p>
          <a:endParaRPr lang="fr-FR"/>
        </a:p>
      </dgm:t>
    </dgm:pt>
    <dgm:pt modelId="{E3D9598A-39EF-4F8D-9CC1-D777F748F8FB}" type="pres">
      <dgm:prSet presAssocID="{6BFEADF8-A8B6-46D9-928F-18B900B43F06}" presName="gear3" presStyleLbl="node1" presStyleIdx="2" presStyleCnt="3" custLinFactNeighborX="-48036" custLinFactNeighborY="55262"/>
      <dgm:spPr/>
      <dgm:t>
        <a:bodyPr/>
        <a:lstStyle/>
        <a:p>
          <a:endParaRPr lang="fr-FR"/>
        </a:p>
      </dgm:t>
    </dgm:pt>
    <dgm:pt modelId="{5B8A24FF-90D5-41A7-8EE6-DA3EB4E156AC}" type="pres">
      <dgm:prSet presAssocID="{6BFEADF8-A8B6-46D9-928F-18B900B43F06}" presName="gear3tx" presStyleLbl="node1" presStyleIdx="2" presStyleCnt="3">
        <dgm:presLayoutVars>
          <dgm:chMax val="1"/>
          <dgm:bulletEnabled val="1"/>
        </dgm:presLayoutVars>
      </dgm:prSet>
      <dgm:spPr/>
      <dgm:t>
        <a:bodyPr/>
        <a:lstStyle/>
        <a:p>
          <a:endParaRPr lang="fr-FR"/>
        </a:p>
      </dgm:t>
    </dgm:pt>
    <dgm:pt modelId="{8809123A-7044-4397-A384-4D4465D0BAEB}" type="pres">
      <dgm:prSet presAssocID="{6BFEADF8-A8B6-46D9-928F-18B900B43F06}" presName="gear3srcNode" presStyleLbl="node1" presStyleIdx="2" presStyleCnt="3"/>
      <dgm:spPr/>
      <dgm:t>
        <a:bodyPr/>
        <a:lstStyle/>
        <a:p>
          <a:endParaRPr lang="fr-FR"/>
        </a:p>
      </dgm:t>
    </dgm:pt>
    <dgm:pt modelId="{DC793F33-F72E-4DCF-AB63-AF5C1277AA5D}" type="pres">
      <dgm:prSet presAssocID="{6BFEADF8-A8B6-46D9-928F-18B900B43F06}" presName="gear3dstNode" presStyleLbl="node1" presStyleIdx="2" presStyleCnt="3"/>
      <dgm:spPr/>
      <dgm:t>
        <a:bodyPr/>
        <a:lstStyle/>
        <a:p>
          <a:endParaRPr lang="fr-FR"/>
        </a:p>
      </dgm:t>
    </dgm:pt>
    <dgm:pt modelId="{490D94AA-D906-449A-A84A-838060E9F656}" type="pres">
      <dgm:prSet presAssocID="{2CB018D1-6C99-461D-981E-B723F934563B}" presName="connector1" presStyleLbl="sibTrans2D1" presStyleIdx="0" presStyleCnt="3" custLinFactNeighborX="-1013" custLinFactNeighborY="-2136"/>
      <dgm:spPr/>
      <dgm:t>
        <a:bodyPr/>
        <a:lstStyle/>
        <a:p>
          <a:endParaRPr lang="fr-FR"/>
        </a:p>
      </dgm:t>
    </dgm:pt>
    <dgm:pt modelId="{BDD377F8-1E4C-490B-A416-197A6F606265}" type="pres">
      <dgm:prSet presAssocID="{B0191EA4-7623-4FD7-9D8D-A64ECF4E7019}" presName="connector2" presStyleLbl="sibTrans2D1" presStyleIdx="1" presStyleCnt="3" custLinFactNeighborX="-7867" custLinFactNeighborY="4803"/>
      <dgm:spPr/>
      <dgm:t>
        <a:bodyPr/>
        <a:lstStyle/>
        <a:p>
          <a:endParaRPr lang="fr-FR"/>
        </a:p>
      </dgm:t>
    </dgm:pt>
    <dgm:pt modelId="{1B1DCDA7-4360-451D-B10A-45C0346E3DC5}" type="pres">
      <dgm:prSet presAssocID="{48C0EF4F-0D12-4DB0-B997-A15945BE7CE8}" presName="connector3" presStyleLbl="sibTrans2D1" presStyleIdx="2" presStyleCnt="3" custLinFactNeighborX="2328" custLinFactNeighborY="-8192"/>
      <dgm:spPr/>
      <dgm:t>
        <a:bodyPr/>
        <a:lstStyle/>
        <a:p>
          <a:endParaRPr lang="fr-FR"/>
        </a:p>
      </dgm:t>
    </dgm:pt>
  </dgm:ptLst>
  <dgm:cxnLst>
    <dgm:cxn modelId="{51521AE2-217A-40A0-B5E6-7EB38E8C237F}" type="presOf" srcId="{48C0EF4F-0D12-4DB0-B997-A15945BE7CE8}" destId="{1B1DCDA7-4360-451D-B10A-45C0346E3DC5}" srcOrd="0" destOrd="0" presId="urn:microsoft.com/office/officeart/2005/8/layout/gear1"/>
    <dgm:cxn modelId="{95D42106-E581-49C0-9F4E-43A552D5B73B}" type="presOf" srcId="{2128A3AA-028D-4D9D-AB66-81E501D1AC41}" destId="{16E53DD1-8F63-41C9-BA55-22E01B2A218E}" srcOrd="1" destOrd="0" presId="urn:microsoft.com/office/officeart/2005/8/layout/gear1"/>
    <dgm:cxn modelId="{1D043CA0-8AF9-4949-8BB4-9A664DF2AA3A}" type="presOf" srcId="{6BFEADF8-A8B6-46D9-928F-18B900B43F06}" destId="{5B8A24FF-90D5-41A7-8EE6-DA3EB4E156AC}" srcOrd="1" destOrd="0" presId="urn:microsoft.com/office/officeart/2005/8/layout/gear1"/>
    <dgm:cxn modelId="{6240A2FA-D6A5-426D-BED2-1E7A84064525}" type="presOf" srcId="{680145C5-8FD0-4B3D-B2C3-9503AD7442DE}" destId="{7269CB6D-061B-45E2-A834-72757A5EF0BC}" srcOrd="0" destOrd="0" presId="urn:microsoft.com/office/officeart/2005/8/layout/gear1"/>
    <dgm:cxn modelId="{BAE0289D-AE38-4E71-9ED3-E3A8383A97B2}" type="presOf" srcId="{2CB018D1-6C99-461D-981E-B723F934563B}" destId="{490D94AA-D906-449A-A84A-838060E9F656}" srcOrd="0" destOrd="0" presId="urn:microsoft.com/office/officeart/2005/8/layout/gear1"/>
    <dgm:cxn modelId="{91890A31-ACA8-4389-9E19-647042427617}" srcId="{7D023D45-EFF1-47E4-B2F4-182C77214C36}" destId="{2128A3AA-028D-4D9D-AB66-81E501D1AC41}" srcOrd="1" destOrd="0" parTransId="{A6AE14F9-0810-4588-996E-E33FFBECB26A}" sibTransId="{B0191EA4-7623-4FD7-9D8D-A64ECF4E7019}"/>
    <dgm:cxn modelId="{E6010DBC-EE89-4ED4-83BD-E10012BFBFE6}" type="presOf" srcId="{2128A3AA-028D-4D9D-AB66-81E501D1AC41}" destId="{AED1E20B-9091-408A-A6C9-999DDD7E5BBF}" srcOrd="2" destOrd="0" presId="urn:microsoft.com/office/officeart/2005/8/layout/gear1"/>
    <dgm:cxn modelId="{4FFB6C2A-6F06-43E6-B631-ED6953CA5645}" type="presOf" srcId="{B0191EA4-7623-4FD7-9D8D-A64ECF4E7019}" destId="{BDD377F8-1E4C-490B-A416-197A6F606265}" srcOrd="0" destOrd="0" presId="urn:microsoft.com/office/officeart/2005/8/layout/gear1"/>
    <dgm:cxn modelId="{7811E2B6-A7B9-4A6E-90C3-8C62A3A09B34}" type="presOf" srcId="{680145C5-8FD0-4B3D-B2C3-9503AD7442DE}" destId="{C1818359-0039-4013-B059-C3723195D729}" srcOrd="2" destOrd="0" presId="urn:microsoft.com/office/officeart/2005/8/layout/gear1"/>
    <dgm:cxn modelId="{7B93FCC0-F71D-4EF6-A7EB-4FB7D9ACAF53}" srcId="{7D023D45-EFF1-47E4-B2F4-182C77214C36}" destId="{680145C5-8FD0-4B3D-B2C3-9503AD7442DE}" srcOrd="0" destOrd="0" parTransId="{2920C26F-29A8-4905-8922-6E3583AA1580}" sibTransId="{2CB018D1-6C99-461D-981E-B723F934563B}"/>
    <dgm:cxn modelId="{54D9570D-3B77-48C9-8BFA-5A0AD0122C2E}" srcId="{7D023D45-EFF1-47E4-B2F4-182C77214C36}" destId="{6BFEADF8-A8B6-46D9-928F-18B900B43F06}" srcOrd="2" destOrd="0" parTransId="{B2AAC12B-2B9E-4DB0-B07E-C5586BEC2F34}" sibTransId="{48C0EF4F-0D12-4DB0-B997-A15945BE7CE8}"/>
    <dgm:cxn modelId="{34A571D5-3784-48A8-89CF-619FE9E8D8D6}" type="presOf" srcId="{6BFEADF8-A8B6-46D9-928F-18B900B43F06}" destId="{DC793F33-F72E-4DCF-AB63-AF5C1277AA5D}" srcOrd="3" destOrd="0" presId="urn:microsoft.com/office/officeart/2005/8/layout/gear1"/>
    <dgm:cxn modelId="{089D74BF-B55A-4F8C-A918-07B584356935}" type="presOf" srcId="{2128A3AA-028D-4D9D-AB66-81E501D1AC41}" destId="{F58622FE-C6E5-456A-8828-FC51F2D6A7DA}" srcOrd="0" destOrd="0" presId="urn:microsoft.com/office/officeart/2005/8/layout/gear1"/>
    <dgm:cxn modelId="{D1102A41-77B7-4537-96A5-32AD4747988A}" type="presOf" srcId="{680145C5-8FD0-4B3D-B2C3-9503AD7442DE}" destId="{3AFA8392-3DA8-43F7-BDE6-B0234E5D5780}" srcOrd="1" destOrd="0" presId="urn:microsoft.com/office/officeart/2005/8/layout/gear1"/>
    <dgm:cxn modelId="{4C8E0504-B59C-4E18-BFF2-7BBC55CD3DEB}" type="presOf" srcId="{7D023D45-EFF1-47E4-B2F4-182C77214C36}" destId="{E42F7891-B741-4EC9-B287-7C4D79A57057}" srcOrd="0" destOrd="0" presId="urn:microsoft.com/office/officeart/2005/8/layout/gear1"/>
    <dgm:cxn modelId="{4061575C-CDFC-4313-9B79-77ADE680C09E}" type="presOf" srcId="{6BFEADF8-A8B6-46D9-928F-18B900B43F06}" destId="{E3D9598A-39EF-4F8D-9CC1-D777F748F8FB}" srcOrd="0" destOrd="0" presId="urn:microsoft.com/office/officeart/2005/8/layout/gear1"/>
    <dgm:cxn modelId="{3F2DD004-E6DF-447B-A581-BF709BEDF76E}" type="presOf" srcId="{6BFEADF8-A8B6-46D9-928F-18B900B43F06}" destId="{8809123A-7044-4397-A384-4D4465D0BAEB}" srcOrd="2" destOrd="0" presId="urn:microsoft.com/office/officeart/2005/8/layout/gear1"/>
    <dgm:cxn modelId="{377785C4-9424-49B3-8E1A-49EF957EE985}" type="presParOf" srcId="{E42F7891-B741-4EC9-B287-7C4D79A57057}" destId="{7269CB6D-061B-45E2-A834-72757A5EF0BC}" srcOrd="0" destOrd="0" presId="urn:microsoft.com/office/officeart/2005/8/layout/gear1"/>
    <dgm:cxn modelId="{9EFA374D-0BAB-4147-AD58-1288E8A9319E}" type="presParOf" srcId="{E42F7891-B741-4EC9-B287-7C4D79A57057}" destId="{3AFA8392-3DA8-43F7-BDE6-B0234E5D5780}" srcOrd="1" destOrd="0" presId="urn:microsoft.com/office/officeart/2005/8/layout/gear1"/>
    <dgm:cxn modelId="{C20C964F-71EC-408E-8576-43CB9321A43C}" type="presParOf" srcId="{E42F7891-B741-4EC9-B287-7C4D79A57057}" destId="{C1818359-0039-4013-B059-C3723195D729}" srcOrd="2" destOrd="0" presId="urn:microsoft.com/office/officeart/2005/8/layout/gear1"/>
    <dgm:cxn modelId="{F3E739FC-8A46-4CBA-A6D6-74112C09DA77}" type="presParOf" srcId="{E42F7891-B741-4EC9-B287-7C4D79A57057}" destId="{F58622FE-C6E5-456A-8828-FC51F2D6A7DA}" srcOrd="3" destOrd="0" presId="urn:microsoft.com/office/officeart/2005/8/layout/gear1"/>
    <dgm:cxn modelId="{89B00F69-B519-4A49-A996-FF7C95B4E6D8}" type="presParOf" srcId="{E42F7891-B741-4EC9-B287-7C4D79A57057}" destId="{16E53DD1-8F63-41C9-BA55-22E01B2A218E}" srcOrd="4" destOrd="0" presId="urn:microsoft.com/office/officeart/2005/8/layout/gear1"/>
    <dgm:cxn modelId="{52E26EEB-6D33-4AA2-BD70-BC667D675106}" type="presParOf" srcId="{E42F7891-B741-4EC9-B287-7C4D79A57057}" destId="{AED1E20B-9091-408A-A6C9-999DDD7E5BBF}" srcOrd="5" destOrd="0" presId="urn:microsoft.com/office/officeart/2005/8/layout/gear1"/>
    <dgm:cxn modelId="{16EED7C2-2AB9-447B-B692-E631E6FDEA60}" type="presParOf" srcId="{E42F7891-B741-4EC9-B287-7C4D79A57057}" destId="{E3D9598A-39EF-4F8D-9CC1-D777F748F8FB}" srcOrd="6" destOrd="0" presId="urn:microsoft.com/office/officeart/2005/8/layout/gear1"/>
    <dgm:cxn modelId="{4C179671-5FE7-4E53-82C2-330C4099E8BF}" type="presParOf" srcId="{E42F7891-B741-4EC9-B287-7C4D79A57057}" destId="{5B8A24FF-90D5-41A7-8EE6-DA3EB4E156AC}" srcOrd="7" destOrd="0" presId="urn:microsoft.com/office/officeart/2005/8/layout/gear1"/>
    <dgm:cxn modelId="{4B3BCBF5-5384-4E06-B32D-DCE65B478809}" type="presParOf" srcId="{E42F7891-B741-4EC9-B287-7C4D79A57057}" destId="{8809123A-7044-4397-A384-4D4465D0BAEB}" srcOrd="8" destOrd="0" presId="urn:microsoft.com/office/officeart/2005/8/layout/gear1"/>
    <dgm:cxn modelId="{1158759E-1492-49DD-92AC-B7D0864F7E2A}" type="presParOf" srcId="{E42F7891-B741-4EC9-B287-7C4D79A57057}" destId="{DC793F33-F72E-4DCF-AB63-AF5C1277AA5D}" srcOrd="9" destOrd="0" presId="urn:microsoft.com/office/officeart/2005/8/layout/gear1"/>
    <dgm:cxn modelId="{258DC161-9E48-4CDC-B742-9F4B9AD97B09}" type="presParOf" srcId="{E42F7891-B741-4EC9-B287-7C4D79A57057}" destId="{490D94AA-D906-449A-A84A-838060E9F656}" srcOrd="10" destOrd="0" presId="urn:microsoft.com/office/officeart/2005/8/layout/gear1"/>
    <dgm:cxn modelId="{B25A1C62-1CB4-459A-9638-A9F87D15C2DD}" type="presParOf" srcId="{E42F7891-B741-4EC9-B287-7C4D79A57057}" destId="{BDD377F8-1E4C-490B-A416-197A6F606265}" srcOrd="11" destOrd="0" presId="urn:microsoft.com/office/officeart/2005/8/layout/gear1"/>
    <dgm:cxn modelId="{69F90F8E-61C3-411A-9ADE-45341FF7823B}" type="presParOf" srcId="{E42F7891-B741-4EC9-B287-7C4D79A57057}" destId="{1B1DCDA7-4360-451D-B10A-45C0346E3DC5}"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B41E73-0B91-4EA9-8FFA-CFBD0740253A}" type="doc">
      <dgm:prSet loTypeId="urn:microsoft.com/office/officeart/2005/8/layout/arrow2" loCatId="process" qsTypeId="urn:microsoft.com/office/officeart/2005/8/quickstyle/simple1" qsCatId="simple" csTypeId="urn:microsoft.com/office/officeart/2005/8/colors/accent1_2" csCatId="accent1" phldr="1"/>
      <dgm:spPr/>
    </dgm:pt>
    <dgm:pt modelId="{81C7BB6F-86C8-41F6-BF63-35BBB3D16CA9}">
      <dgm:prSet phldrT="[Texte]"/>
      <dgm:spPr/>
      <dgm:t>
        <a:bodyPr/>
        <a:lstStyle/>
        <a:p>
          <a:r>
            <a:rPr lang="fr-FR" b="1" dirty="0" smtClean="0">
              <a:latin typeface="Arial" panose="020B0604020202020204" pitchFamily="34" charset="0"/>
              <a:cs typeface="Arial" panose="020B0604020202020204" pitchFamily="34" charset="0"/>
            </a:rPr>
            <a:t>COMITE DEPARTEMENTAL FFN 28</a:t>
          </a:r>
          <a:endParaRPr lang="fr-FR" b="1" dirty="0">
            <a:latin typeface="Arial" panose="020B0604020202020204" pitchFamily="34" charset="0"/>
            <a:cs typeface="Arial" panose="020B0604020202020204" pitchFamily="34" charset="0"/>
          </a:endParaRPr>
        </a:p>
      </dgm:t>
    </dgm:pt>
    <dgm:pt modelId="{FA7BD49A-7C6B-4F88-B55C-E5B06EBF060A}" type="parTrans" cxnId="{EEA7DE69-266D-410D-A0A7-5361E9575F7D}">
      <dgm:prSet/>
      <dgm:spPr/>
      <dgm:t>
        <a:bodyPr/>
        <a:lstStyle/>
        <a:p>
          <a:endParaRPr lang="fr-FR"/>
        </a:p>
      </dgm:t>
    </dgm:pt>
    <dgm:pt modelId="{40D04DED-C5F7-4CF6-83CB-709255AE52B4}" type="sibTrans" cxnId="{EEA7DE69-266D-410D-A0A7-5361E9575F7D}">
      <dgm:prSet/>
      <dgm:spPr/>
      <dgm:t>
        <a:bodyPr/>
        <a:lstStyle/>
        <a:p>
          <a:endParaRPr lang="fr-FR"/>
        </a:p>
      </dgm:t>
    </dgm:pt>
    <dgm:pt modelId="{C2412D75-2294-42F0-9909-D4579090656C}">
      <dgm:prSet phldrT="[Texte]"/>
      <dgm:spPr/>
      <dgm:t>
        <a:bodyPr/>
        <a:lstStyle/>
        <a:p>
          <a:r>
            <a:rPr lang="fr-FR" dirty="0" smtClean="0">
              <a:latin typeface="Arial Rounded MT Bold" panose="020F0704030504030204" pitchFamily="34" charset="0"/>
            </a:rPr>
            <a:t>LIGUE CENTRE VAL DE LOIRE</a:t>
          </a:r>
          <a:endParaRPr lang="fr-FR" dirty="0">
            <a:latin typeface="Arial Rounded MT Bold" panose="020F0704030504030204" pitchFamily="34" charset="0"/>
          </a:endParaRPr>
        </a:p>
      </dgm:t>
    </dgm:pt>
    <dgm:pt modelId="{4831FFE0-FA97-4527-B483-1C1FB4D5E31D}" type="parTrans" cxnId="{F10E12A0-C059-4183-A193-2168197DD80E}">
      <dgm:prSet/>
      <dgm:spPr/>
      <dgm:t>
        <a:bodyPr/>
        <a:lstStyle/>
        <a:p>
          <a:endParaRPr lang="fr-FR"/>
        </a:p>
      </dgm:t>
    </dgm:pt>
    <dgm:pt modelId="{BE3C6587-7E58-4A71-932A-F8498B4E0E14}" type="sibTrans" cxnId="{F10E12A0-C059-4183-A193-2168197DD80E}">
      <dgm:prSet/>
      <dgm:spPr/>
      <dgm:t>
        <a:bodyPr/>
        <a:lstStyle/>
        <a:p>
          <a:endParaRPr lang="fr-FR"/>
        </a:p>
      </dgm:t>
    </dgm:pt>
    <dgm:pt modelId="{FC99C315-7BA2-48B9-B36B-AE519C0DE73B}">
      <dgm:prSet phldrT="[Texte]"/>
      <dgm:spPr/>
      <dgm:t>
        <a:bodyPr/>
        <a:lstStyle/>
        <a:p>
          <a:r>
            <a:rPr lang="fr-FR" b="1" dirty="0" smtClean="0">
              <a:solidFill>
                <a:srgbClr val="0000FF"/>
              </a:solidFill>
            </a:rPr>
            <a:t>FEDERATION</a:t>
          </a:r>
          <a:r>
            <a:rPr lang="fr-FR" dirty="0" smtClean="0"/>
            <a:t> </a:t>
          </a:r>
          <a:r>
            <a:rPr lang="fr-FR" b="1" dirty="0" smtClean="0">
              <a:solidFill>
                <a:schemeClr val="bg1"/>
              </a:solidFill>
            </a:rPr>
            <a:t>FRANCAISE</a:t>
          </a:r>
          <a:r>
            <a:rPr lang="fr-FR" dirty="0" smtClean="0"/>
            <a:t> </a:t>
          </a:r>
          <a:r>
            <a:rPr lang="fr-FR" b="1" dirty="0" smtClean="0">
              <a:solidFill>
                <a:srgbClr val="FF0000"/>
              </a:solidFill>
            </a:rPr>
            <a:t>DE NATATION</a:t>
          </a:r>
          <a:endParaRPr lang="fr-FR" b="1" dirty="0">
            <a:solidFill>
              <a:srgbClr val="FF0000"/>
            </a:solidFill>
          </a:endParaRPr>
        </a:p>
      </dgm:t>
    </dgm:pt>
    <dgm:pt modelId="{82CC78FE-2DB4-4C9B-B66E-DC1C5974BFB2}" type="parTrans" cxnId="{2ACDAACF-360B-4625-978F-7275F2E6A03C}">
      <dgm:prSet/>
      <dgm:spPr/>
      <dgm:t>
        <a:bodyPr/>
        <a:lstStyle/>
        <a:p>
          <a:endParaRPr lang="fr-FR"/>
        </a:p>
      </dgm:t>
    </dgm:pt>
    <dgm:pt modelId="{15DD460C-B64B-4623-AE88-8C69A32A449F}" type="sibTrans" cxnId="{2ACDAACF-360B-4625-978F-7275F2E6A03C}">
      <dgm:prSet/>
      <dgm:spPr/>
      <dgm:t>
        <a:bodyPr/>
        <a:lstStyle/>
        <a:p>
          <a:endParaRPr lang="fr-FR"/>
        </a:p>
      </dgm:t>
    </dgm:pt>
    <dgm:pt modelId="{1193CCFC-8F37-4C81-A0DF-C322648C1442}" type="pres">
      <dgm:prSet presAssocID="{41B41E73-0B91-4EA9-8FFA-CFBD0740253A}" presName="arrowDiagram" presStyleCnt="0">
        <dgm:presLayoutVars>
          <dgm:chMax val="5"/>
          <dgm:dir/>
          <dgm:resizeHandles val="exact"/>
        </dgm:presLayoutVars>
      </dgm:prSet>
      <dgm:spPr/>
    </dgm:pt>
    <dgm:pt modelId="{874177EE-7623-42EF-AC1D-854F8605FB0C}" type="pres">
      <dgm:prSet presAssocID="{41B41E73-0B91-4EA9-8FFA-CFBD0740253A}" presName="arrow" presStyleLbl="bgShp" presStyleIdx="0" presStyleCnt="1" custScaleX="83155" custLinFactNeighborX="13247" custLinFactNeighborY="2769">
        <dgm:style>
          <a:lnRef idx="3">
            <a:schemeClr val="lt1"/>
          </a:lnRef>
          <a:fillRef idx="1">
            <a:schemeClr val="accent1"/>
          </a:fillRef>
          <a:effectRef idx="1">
            <a:schemeClr val="accent1"/>
          </a:effectRef>
          <a:fontRef idx="minor">
            <a:schemeClr val="lt1"/>
          </a:fontRef>
        </dgm:style>
      </dgm:prSet>
      <dgm:spPr>
        <a:solidFill>
          <a:schemeClr val="bg2">
            <a:lumMod val="50000"/>
          </a:schemeClr>
        </a:solidFill>
      </dgm:spPr>
    </dgm:pt>
    <dgm:pt modelId="{B1131117-B966-4B1A-A3A7-1BE48ED76872}" type="pres">
      <dgm:prSet presAssocID="{41B41E73-0B91-4EA9-8FFA-CFBD0740253A}" presName="arrowDiagram3" presStyleCnt="0"/>
      <dgm:spPr/>
    </dgm:pt>
    <dgm:pt modelId="{A10081C7-BBDB-49B6-962E-4720C91383B9}" type="pres">
      <dgm:prSet presAssocID="{81C7BB6F-86C8-41F6-BF63-35BBB3D16CA9}" presName="bullet3a" presStyleLbl="node1" presStyleIdx="0" presStyleCnt="3" custFlipVert="1" custScaleX="246125" custScaleY="225791" custLinFactX="315243" custLinFactY="-23403" custLinFactNeighborX="400000" custLinFactNeighborY="-100000">
        <dgm:style>
          <a:lnRef idx="1">
            <a:schemeClr val="accent6"/>
          </a:lnRef>
          <a:fillRef idx="3">
            <a:schemeClr val="accent6"/>
          </a:fillRef>
          <a:effectRef idx="2">
            <a:schemeClr val="accent6"/>
          </a:effectRef>
          <a:fontRef idx="minor">
            <a:schemeClr val="lt1"/>
          </a:fontRef>
        </dgm:style>
      </dgm:prSet>
      <dgm:spPr>
        <a:gradFill rotWithShape="0">
          <a:gsLst>
            <a:gs pos="0">
              <a:srgbClr val="00B0F0"/>
            </a:gs>
            <a:gs pos="30000">
              <a:schemeClr val="accent6">
                <a:shade val="58000"/>
                <a:satMod val="165000"/>
              </a:schemeClr>
            </a:gs>
            <a:gs pos="75000">
              <a:schemeClr val="accent6">
                <a:shade val="30000"/>
                <a:satMod val="175000"/>
              </a:schemeClr>
            </a:gs>
            <a:gs pos="100000">
              <a:schemeClr val="accent6">
                <a:shade val="15000"/>
                <a:satMod val="175000"/>
              </a:schemeClr>
            </a:gs>
          </a:gsLst>
        </a:gradFill>
      </dgm:spPr>
    </dgm:pt>
    <dgm:pt modelId="{101E5F4C-9284-431E-9A5B-14CE407E1CE8}" type="pres">
      <dgm:prSet presAssocID="{81C7BB6F-86C8-41F6-BF63-35BBB3D16CA9}" presName="textBox3a" presStyleLbl="revTx" presStyleIdx="0" presStyleCnt="3" custScaleX="241270" custScaleY="36215" custLinFactX="9045" custLinFactNeighborX="100000" custLinFactNeighborY="-28975">
        <dgm:presLayoutVars>
          <dgm:bulletEnabled val="1"/>
        </dgm:presLayoutVars>
      </dgm:prSet>
      <dgm:spPr/>
      <dgm:t>
        <a:bodyPr/>
        <a:lstStyle/>
        <a:p>
          <a:endParaRPr lang="fr-FR"/>
        </a:p>
      </dgm:t>
    </dgm:pt>
    <dgm:pt modelId="{B0204AE8-52DF-4846-807D-DFA6933EEDBE}" type="pres">
      <dgm:prSet presAssocID="{C2412D75-2294-42F0-9909-D4579090656C}" presName="bullet3b" presStyleLbl="node1" presStyleIdx="1" presStyleCnt="3" custScaleX="131139" custScaleY="109400" custLinFactX="65933" custLinFactNeighborX="100000" custLinFactNeighborY="6708">
        <dgm:style>
          <a:lnRef idx="2">
            <a:schemeClr val="accent4">
              <a:shade val="50000"/>
            </a:schemeClr>
          </a:lnRef>
          <a:fillRef idx="1">
            <a:schemeClr val="accent4"/>
          </a:fillRef>
          <a:effectRef idx="0">
            <a:schemeClr val="accent4"/>
          </a:effectRef>
          <a:fontRef idx="minor">
            <a:schemeClr val="lt1"/>
          </a:fontRef>
        </dgm:style>
      </dgm:prSet>
      <dgm:spPr>
        <a:solidFill>
          <a:srgbClr val="FF0000"/>
        </a:solidFill>
        <a:ln>
          <a:solidFill>
            <a:srgbClr val="FF0000"/>
          </a:solidFill>
        </a:ln>
      </dgm:spPr>
    </dgm:pt>
    <dgm:pt modelId="{103C87AC-F53D-4C50-B8EE-783719EC512D}" type="pres">
      <dgm:prSet presAssocID="{C2412D75-2294-42F0-9909-D4579090656C}" presName="textBox3b" presStyleLbl="revTx" presStyleIdx="1" presStyleCnt="3" custScaleX="183028" custScaleY="15953" custLinFactNeighborX="-66599" custLinFactNeighborY="-61065">
        <dgm:presLayoutVars>
          <dgm:bulletEnabled val="1"/>
        </dgm:presLayoutVars>
      </dgm:prSet>
      <dgm:spPr/>
      <dgm:t>
        <a:bodyPr/>
        <a:lstStyle/>
        <a:p>
          <a:endParaRPr lang="fr-FR"/>
        </a:p>
      </dgm:t>
    </dgm:pt>
    <dgm:pt modelId="{F599880E-E912-4C8A-B160-6B286E6C3BF2}" type="pres">
      <dgm:prSet presAssocID="{FC99C315-7BA2-48B9-B36B-AE519C0DE73B}" presName="bullet3c" presStyleLbl="node1" presStyleIdx="2" presStyleCnt="3" custScaleX="123610" custScaleY="117902">
        <dgm:style>
          <a:lnRef idx="1">
            <a:schemeClr val="accent2"/>
          </a:lnRef>
          <a:fillRef idx="3">
            <a:schemeClr val="accent2"/>
          </a:fillRef>
          <a:effectRef idx="2">
            <a:schemeClr val="accent2"/>
          </a:effectRef>
          <a:fontRef idx="minor">
            <a:schemeClr val="lt1"/>
          </a:fontRef>
        </dgm:style>
      </dgm:prSet>
      <dgm:spPr/>
    </dgm:pt>
    <dgm:pt modelId="{49877954-84F2-4D5A-B1E5-DF5C3E8ABA25}" type="pres">
      <dgm:prSet presAssocID="{FC99C315-7BA2-48B9-B36B-AE519C0DE73B}" presName="textBox3c" presStyleLbl="revTx" presStyleIdx="2" presStyleCnt="3" custFlipVert="0" custScaleX="269053" custScaleY="14048" custLinFactNeighborX="28287" custLinFactNeighborY="-57650">
        <dgm:presLayoutVars>
          <dgm:bulletEnabled val="1"/>
        </dgm:presLayoutVars>
      </dgm:prSet>
      <dgm:spPr/>
      <dgm:t>
        <a:bodyPr/>
        <a:lstStyle/>
        <a:p>
          <a:endParaRPr lang="fr-FR"/>
        </a:p>
      </dgm:t>
    </dgm:pt>
  </dgm:ptLst>
  <dgm:cxnLst>
    <dgm:cxn modelId="{696CE605-E8E2-4DD7-A52E-31C8EE1C2AC8}" type="presOf" srcId="{41B41E73-0B91-4EA9-8FFA-CFBD0740253A}" destId="{1193CCFC-8F37-4C81-A0DF-C322648C1442}" srcOrd="0" destOrd="0" presId="urn:microsoft.com/office/officeart/2005/8/layout/arrow2"/>
    <dgm:cxn modelId="{52EC36F6-9F54-4D5A-9625-8D08A3245A62}" type="presOf" srcId="{C2412D75-2294-42F0-9909-D4579090656C}" destId="{103C87AC-F53D-4C50-B8EE-783719EC512D}" srcOrd="0" destOrd="0" presId="urn:microsoft.com/office/officeart/2005/8/layout/arrow2"/>
    <dgm:cxn modelId="{EEA7DE69-266D-410D-A0A7-5361E9575F7D}" srcId="{41B41E73-0B91-4EA9-8FFA-CFBD0740253A}" destId="{81C7BB6F-86C8-41F6-BF63-35BBB3D16CA9}" srcOrd="0" destOrd="0" parTransId="{FA7BD49A-7C6B-4F88-B55C-E5B06EBF060A}" sibTransId="{40D04DED-C5F7-4CF6-83CB-709255AE52B4}"/>
    <dgm:cxn modelId="{2ACDAACF-360B-4625-978F-7275F2E6A03C}" srcId="{41B41E73-0B91-4EA9-8FFA-CFBD0740253A}" destId="{FC99C315-7BA2-48B9-B36B-AE519C0DE73B}" srcOrd="2" destOrd="0" parTransId="{82CC78FE-2DB4-4C9B-B66E-DC1C5974BFB2}" sibTransId="{15DD460C-B64B-4623-AE88-8C69A32A449F}"/>
    <dgm:cxn modelId="{3236F3D7-40A4-40C9-B0DF-C1B7BEB64BF2}" type="presOf" srcId="{FC99C315-7BA2-48B9-B36B-AE519C0DE73B}" destId="{49877954-84F2-4D5A-B1E5-DF5C3E8ABA25}" srcOrd="0" destOrd="0" presId="urn:microsoft.com/office/officeart/2005/8/layout/arrow2"/>
    <dgm:cxn modelId="{F10E12A0-C059-4183-A193-2168197DD80E}" srcId="{41B41E73-0B91-4EA9-8FFA-CFBD0740253A}" destId="{C2412D75-2294-42F0-9909-D4579090656C}" srcOrd="1" destOrd="0" parTransId="{4831FFE0-FA97-4527-B483-1C1FB4D5E31D}" sibTransId="{BE3C6587-7E58-4A71-932A-F8498B4E0E14}"/>
    <dgm:cxn modelId="{2FD2C787-D62B-4D0F-8D7C-FECF72E22713}" type="presOf" srcId="{81C7BB6F-86C8-41F6-BF63-35BBB3D16CA9}" destId="{101E5F4C-9284-431E-9A5B-14CE407E1CE8}" srcOrd="0" destOrd="0" presId="urn:microsoft.com/office/officeart/2005/8/layout/arrow2"/>
    <dgm:cxn modelId="{6AFC2AEC-2DDD-41CF-A4F3-CDA0667719A0}" type="presParOf" srcId="{1193CCFC-8F37-4C81-A0DF-C322648C1442}" destId="{874177EE-7623-42EF-AC1D-854F8605FB0C}" srcOrd="0" destOrd="0" presId="urn:microsoft.com/office/officeart/2005/8/layout/arrow2"/>
    <dgm:cxn modelId="{BCB08D4E-EF1C-41DA-9332-9414B1181311}" type="presParOf" srcId="{1193CCFC-8F37-4C81-A0DF-C322648C1442}" destId="{B1131117-B966-4B1A-A3A7-1BE48ED76872}" srcOrd="1" destOrd="0" presId="urn:microsoft.com/office/officeart/2005/8/layout/arrow2"/>
    <dgm:cxn modelId="{99E3526D-CE70-4542-BD05-3D31B5425814}" type="presParOf" srcId="{B1131117-B966-4B1A-A3A7-1BE48ED76872}" destId="{A10081C7-BBDB-49B6-962E-4720C91383B9}" srcOrd="0" destOrd="0" presId="urn:microsoft.com/office/officeart/2005/8/layout/arrow2"/>
    <dgm:cxn modelId="{44D5E9A1-9EB7-4803-B7CB-0CD914286F33}" type="presParOf" srcId="{B1131117-B966-4B1A-A3A7-1BE48ED76872}" destId="{101E5F4C-9284-431E-9A5B-14CE407E1CE8}" srcOrd="1" destOrd="0" presId="urn:microsoft.com/office/officeart/2005/8/layout/arrow2"/>
    <dgm:cxn modelId="{4BEC0E22-A93E-4F69-B2DD-FD859B0A5B41}" type="presParOf" srcId="{B1131117-B966-4B1A-A3A7-1BE48ED76872}" destId="{B0204AE8-52DF-4846-807D-DFA6933EEDBE}" srcOrd="2" destOrd="0" presId="urn:microsoft.com/office/officeart/2005/8/layout/arrow2"/>
    <dgm:cxn modelId="{CAF56815-75F8-4AA4-9A8A-5B71DC7C8A46}" type="presParOf" srcId="{B1131117-B966-4B1A-A3A7-1BE48ED76872}" destId="{103C87AC-F53D-4C50-B8EE-783719EC512D}" srcOrd="3" destOrd="0" presId="urn:microsoft.com/office/officeart/2005/8/layout/arrow2"/>
    <dgm:cxn modelId="{6B526C70-0ECD-4666-A908-9CC4A7A707A5}" type="presParOf" srcId="{B1131117-B966-4B1A-A3A7-1BE48ED76872}" destId="{F599880E-E912-4C8A-B160-6B286E6C3BF2}" srcOrd="4" destOrd="0" presId="urn:microsoft.com/office/officeart/2005/8/layout/arrow2"/>
    <dgm:cxn modelId="{1A52C24A-4A2D-49F7-85E1-6C4DC3390FF4}" type="presParOf" srcId="{B1131117-B966-4B1A-A3A7-1BE48ED76872}" destId="{49877954-84F2-4D5A-B1E5-DF5C3E8ABA25}" srcOrd="5" destOrd="0" presId="urn:microsoft.com/office/officeart/2005/8/layout/arrow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3C7249-8231-439C-8DF8-9AB42BA26871}"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fr-FR"/>
        </a:p>
      </dgm:t>
    </dgm:pt>
    <dgm:pt modelId="{1A9561A6-A817-4DA8-8447-C31022F2A473}">
      <dgm:prSet phldrT="[Texte]"/>
      <dgm:spPr>
        <a:solidFill>
          <a:schemeClr val="accent6">
            <a:lumMod val="75000"/>
          </a:schemeClr>
        </a:solidFill>
      </dgm:spPr>
      <dgm:t>
        <a:bodyPr/>
        <a:lstStyle/>
        <a:p>
          <a:pPr algn="ctr"/>
          <a:r>
            <a:rPr lang="fr-FR" b="1" dirty="0" smtClean="0">
              <a:solidFill>
                <a:srgbClr val="FFFF00"/>
              </a:solidFill>
            </a:rPr>
            <a:t>DEPARTEMENT D’EURE ET LOIR</a:t>
          </a:r>
          <a:endParaRPr lang="fr-FR" b="1" dirty="0">
            <a:solidFill>
              <a:srgbClr val="FFFF00"/>
            </a:solidFill>
          </a:endParaRPr>
        </a:p>
      </dgm:t>
    </dgm:pt>
    <dgm:pt modelId="{4444B102-41B2-42E7-9DC1-838A3C745DAD}" type="parTrans" cxnId="{75081784-AA53-4121-826B-E2E6229C2818}">
      <dgm:prSet/>
      <dgm:spPr/>
      <dgm:t>
        <a:bodyPr/>
        <a:lstStyle/>
        <a:p>
          <a:endParaRPr lang="fr-FR"/>
        </a:p>
      </dgm:t>
    </dgm:pt>
    <dgm:pt modelId="{B94771EC-891F-4FBA-B3F1-28D4C3DB7897}" type="sibTrans" cxnId="{75081784-AA53-4121-826B-E2E6229C281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fr-FR"/>
        </a:p>
      </dgm:t>
    </dgm:pt>
    <dgm:pt modelId="{A67EE357-75AB-421D-A9C6-B03C7AEBF5D6}">
      <dgm:prSet phldrT="[Texte]"/>
      <dgm:spPr>
        <a:solidFill>
          <a:schemeClr val="tx2">
            <a:lumMod val="20000"/>
            <a:lumOff val="80000"/>
          </a:schemeClr>
        </a:solidFill>
      </dgm:spPr>
      <dgm:t>
        <a:bodyPr/>
        <a:lstStyle/>
        <a:p>
          <a:r>
            <a:rPr lang="fr-FR" b="1" dirty="0" smtClean="0">
              <a:solidFill>
                <a:schemeClr val="tx1"/>
              </a:solidFill>
            </a:rPr>
            <a:t>PREFECTURE D’EURE ET LOIR</a:t>
          </a:r>
          <a:endParaRPr lang="fr-FR" b="1" dirty="0">
            <a:solidFill>
              <a:schemeClr val="tx1"/>
            </a:solidFill>
          </a:endParaRPr>
        </a:p>
      </dgm:t>
    </dgm:pt>
    <dgm:pt modelId="{6EED1A74-EA58-4191-B59F-32F162EBA288}" type="parTrans" cxnId="{20EDE42F-4FB4-4A54-961C-8031A2579B1A}">
      <dgm:prSet/>
      <dgm:spPr/>
      <dgm:t>
        <a:bodyPr/>
        <a:lstStyle/>
        <a:p>
          <a:endParaRPr lang="fr-FR"/>
        </a:p>
      </dgm:t>
    </dgm:pt>
    <dgm:pt modelId="{42383C01-9307-4A4D-B7CC-43729C41E62A}" type="sibTrans" cxnId="{20EDE42F-4FB4-4A54-961C-8031A2579B1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t>
        <a:bodyPr/>
        <a:lstStyle/>
        <a:p>
          <a:endParaRPr lang="fr-FR"/>
        </a:p>
      </dgm:t>
    </dgm:pt>
    <dgm:pt modelId="{5384FF52-74AC-4865-92DF-FC1AB4286F9A}" type="pres">
      <dgm:prSet presAssocID="{BA3C7249-8231-439C-8DF8-9AB42BA26871}" presName="Name0" presStyleCnt="0">
        <dgm:presLayoutVars>
          <dgm:chMax val="7"/>
          <dgm:chPref val="7"/>
          <dgm:dir/>
        </dgm:presLayoutVars>
      </dgm:prSet>
      <dgm:spPr/>
      <dgm:t>
        <a:bodyPr/>
        <a:lstStyle/>
        <a:p>
          <a:endParaRPr lang="fr-FR"/>
        </a:p>
      </dgm:t>
    </dgm:pt>
    <dgm:pt modelId="{A17A54AA-3950-478C-AB22-5F863C207E88}" type="pres">
      <dgm:prSet presAssocID="{BA3C7249-8231-439C-8DF8-9AB42BA26871}" presName="dot1" presStyleLbl="alignNode1" presStyleIdx="0" presStyleCnt="10"/>
      <dgm:spPr/>
    </dgm:pt>
    <dgm:pt modelId="{0DB72308-51B2-466F-A0E2-ACE4A634DB7A}" type="pres">
      <dgm:prSet presAssocID="{BA3C7249-8231-439C-8DF8-9AB42BA26871}" presName="dot2" presStyleLbl="alignNode1" presStyleIdx="1" presStyleCnt="10"/>
      <dgm:spPr/>
    </dgm:pt>
    <dgm:pt modelId="{D13634A7-34E3-46AD-BF6D-F409972AD7CA}" type="pres">
      <dgm:prSet presAssocID="{BA3C7249-8231-439C-8DF8-9AB42BA26871}" presName="dot3" presStyleLbl="alignNode1" presStyleIdx="2" presStyleCnt="10" custLinFactNeighborX="67950" custLinFactNeighborY="8460"/>
      <dgm:spPr/>
    </dgm:pt>
    <dgm:pt modelId="{CBBA8064-8C15-4FBF-88BE-6AB8DB6CB2EC}" type="pres">
      <dgm:prSet presAssocID="{BA3C7249-8231-439C-8DF8-9AB42BA26871}" presName="dotArrow1" presStyleLbl="alignNode1" presStyleIdx="3" presStyleCnt="10"/>
      <dgm:spPr/>
    </dgm:pt>
    <dgm:pt modelId="{8DA5F7FF-A8D5-43F2-9124-B65FEBE7649B}" type="pres">
      <dgm:prSet presAssocID="{BA3C7249-8231-439C-8DF8-9AB42BA26871}" presName="dotArrow2" presStyleLbl="alignNode1" presStyleIdx="4" presStyleCnt="10" custLinFactNeighborX="31094" custLinFactNeighborY="15587"/>
      <dgm:spPr/>
    </dgm:pt>
    <dgm:pt modelId="{5B8B3A08-0415-4E7D-88D2-27B7949D693B}" type="pres">
      <dgm:prSet presAssocID="{BA3C7249-8231-439C-8DF8-9AB42BA26871}" presName="dotArrow3" presStyleLbl="alignNode1" presStyleIdx="5" presStyleCnt="10"/>
      <dgm:spPr/>
    </dgm:pt>
    <dgm:pt modelId="{4A8217F2-AF54-4CE1-B96A-B02ED3383101}" type="pres">
      <dgm:prSet presAssocID="{BA3C7249-8231-439C-8DF8-9AB42BA26871}" presName="dotArrow4" presStyleLbl="alignNode1" presStyleIdx="6" presStyleCnt="10" custLinFactNeighborX="-2685" custLinFactNeighborY="2825"/>
      <dgm:spPr/>
    </dgm:pt>
    <dgm:pt modelId="{33B68E40-1F51-4BF6-B1A0-F74344792C56}" type="pres">
      <dgm:prSet presAssocID="{BA3C7249-8231-439C-8DF8-9AB42BA26871}" presName="dotArrow5" presStyleLbl="alignNode1" presStyleIdx="7" presStyleCnt="10" custScaleX="110119" custScaleY="61947"/>
      <dgm:spPr/>
    </dgm:pt>
    <dgm:pt modelId="{2A5322DA-5BB6-4060-90C9-A7AC678566B3}" type="pres">
      <dgm:prSet presAssocID="{BA3C7249-8231-439C-8DF8-9AB42BA26871}" presName="dotArrow6" presStyleLbl="alignNode1" presStyleIdx="8" presStyleCnt="10" custScaleX="95131" custScaleY="95134" custLinFactX="-217250" custLinFactY="1000000" custLinFactNeighborX="-300000" custLinFactNeighborY="1013043"/>
      <dgm:spPr>
        <a:blipFill rotWithShape="0">
          <a:blip xmlns:r="http://schemas.openxmlformats.org/officeDocument/2006/relationships" r:embed="rId3"/>
          <a:stretch>
            <a:fillRect/>
          </a:stretch>
        </a:blipFill>
      </dgm:spPr>
      <dgm:t>
        <a:bodyPr/>
        <a:lstStyle/>
        <a:p>
          <a:endParaRPr lang="fr-FR"/>
        </a:p>
      </dgm:t>
    </dgm:pt>
    <dgm:pt modelId="{9ACF58D7-6CE2-4331-8340-7A25752B2469}" type="pres">
      <dgm:prSet presAssocID="{BA3C7249-8231-439C-8DF8-9AB42BA26871}" presName="dotArrow7" presStyleLbl="alignNode1" presStyleIdx="9" presStyleCnt="10" custLinFactNeighborX="32950" custLinFactNeighborY="-92793"/>
      <dgm:spPr/>
    </dgm:pt>
    <dgm:pt modelId="{483CA470-9DD5-44A6-90A0-BA3F01968365}" type="pres">
      <dgm:prSet presAssocID="{1A9561A6-A817-4DA8-8447-C31022F2A473}" presName="parTx1" presStyleLbl="node1" presStyleIdx="0" presStyleCnt="2" custScaleX="202261" custLinFactNeighborX="16341" custLinFactNeighborY="80933"/>
      <dgm:spPr/>
      <dgm:t>
        <a:bodyPr/>
        <a:lstStyle/>
        <a:p>
          <a:endParaRPr lang="fr-FR"/>
        </a:p>
      </dgm:t>
    </dgm:pt>
    <dgm:pt modelId="{66FBF210-0C03-4B7C-9430-5645C8A47D44}" type="pres">
      <dgm:prSet presAssocID="{B94771EC-891F-4FBA-B3F1-28D4C3DB7897}" presName="picture1" presStyleCnt="0"/>
      <dgm:spPr/>
    </dgm:pt>
    <dgm:pt modelId="{BD466EF6-9964-4582-961F-D2C19403915E}" type="pres">
      <dgm:prSet presAssocID="{B94771EC-891F-4FBA-B3F1-28D4C3DB7897}" presName="imageRepeatNode" presStyleLbl="fgImgPlace1" presStyleIdx="0" presStyleCnt="2" custLinFactNeighborX="-20350" custLinFactNeighborY="1104"/>
      <dgm:spPr/>
      <dgm:t>
        <a:bodyPr/>
        <a:lstStyle/>
        <a:p>
          <a:endParaRPr lang="fr-FR"/>
        </a:p>
      </dgm:t>
    </dgm:pt>
    <dgm:pt modelId="{6BB75C86-F666-4E16-9D77-FDE20BAC2850}" type="pres">
      <dgm:prSet presAssocID="{A67EE357-75AB-421D-A9C6-B03C7AEBF5D6}" presName="parTx2" presStyleLbl="node1" presStyleIdx="1" presStyleCnt="2" custScaleX="169661" custLinFactNeighborX="33375" custLinFactNeighborY="83920"/>
      <dgm:spPr/>
      <dgm:t>
        <a:bodyPr/>
        <a:lstStyle/>
        <a:p>
          <a:endParaRPr lang="fr-FR"/>
        </a:p>
      </dgm:t>
    </dgm:pt>
    <dgm:pt modelId="{341F2D62-ECEC-4A90-B4C4-0388DE0E4CFD}" type="pres">
      <dgm:prSet presAssocID="{42383C01-9307-4A4D-B7CC-43729C41E62A}" presName="picture2" presStyleCnt="0"/>
      <dgm:spPr/>
    </dgm:pt>
    <dgm:pt modelId="{70E3033C-BDE2-4091-A807-0E1B462E4FE7}" type="pres">
      <dgm:prSet presAssocID="{42383C01-9307-4A4D-B7CC-43729C41E62A}" presName="imageRepeatNode" presStyleLbl="fgImgPlace1" presStyleIdx="1" presStyleCnt="2" custScaleX="97706" custScaleY="111756" custLinFactNeighborX="-3025" custLinFactNeighborY="-3510"/>
      <dgm:spPr/>
      <dgm:t>
        <a:bodyPr/>
        <a:lstStyle/>
        <a:p>
          <a:endParaRPr lang="fr-FR"/>
        </a:p>
      </dgm:t>
    </dgm:pt>
  </dgm:ptLst>
  <dgm:cxnLst>
    <dgm:cxn modelId="{85B631B8-6962-41DD-A643-1F1B03DA33D3}" type="presOf" srcId="{BA3C7249-8231-439C-8DF8-9AB42BA26871}" destId="{5384FF52-74AC-4865-92DF-FC1AB4286F9A}" srcOrd="0" destOrd="0" presId="urn:microsoft.com/office/officeart/2008/layout/AscendingPictureAccentProcess"/>
    <dgm:cxn modelId="{FB6C81DC-5DAC-48C2-B011-92047A5F0868}" type="presOf" srcId="{42383C01-9307-4A4D-B7CC-43729C41E62A}" destId="{70E3033C-BDE2-4091-A807-0E1B462E4FE7}" srcOrd="0" destOrd="0" presId="urn:microsoft.com/office/officeart/2008/layout/AscendingPictureAccentProcess"/>
    <dgm:cxn modelId="{20EDE42F-4FB4-4A54-961C-8031A2579B1A}" srcId="{BA3C7249-8231-439C-8DF8-9AB42BA26871}" destId="{A67EE357-75AB-421D-A9C6-B03C7AEBF5D6}" srcOrd="1" destOrd="0" parTransId="{6EED1A74-EA58-4191-B59F-32F162EBA288}" sibTransId="{42383C01-9307-4A4D-B7CC-43729C41E62A}"/>
    <dgm:cxn modelId="{00B28815-0B0B-4E46-8A8C-3D8A8F829C47}" type="presOf" srcId="{B94771EC-891F-4FBA-B3F1-28D4C3DB7897}" destId="{BD466EF6-9964-4582-961F-D2C19403915E}" srcOrd="0" destOrd="0" presId="urn:microsoft.com/office/officeart/2008/layout/AscendingPictureAccentProcess"/>
    <dgm:cxn modelId="{BC01DBA5-7BE8-435B-85BC-58B39DB50705}" type="presOf" srcId="{A67EE357-75AB-421D-A9C6-B03C7AEBF5D6}" destId="{6BB75C86-F666-4E16-9D77-FDE20BAC2850}" srcOrd="0" destOrd="0" presId="urn:microsoft.com/office/officeart/2008/layout/AscendingPictureAccentProcess"/>
    <dgm:cxn modelId="{DC79F5D2-0DF1-4AB8-9E1D-8B191A45B9B0}" type="presOf" srcId="{1A9561A6-A817-4DA8-8447-C31022F2A473}" destId="{483CA470-9DD5-44A6-90A0-BA3F01968365}" srcOrd="0" destOrd="0" presId="urn:microsoft.com/office/officeart/2008/layout/AscendingPictureAccentProcess"/>
    <dgm:cxn modelId="{75081784-AA53-4121-826B-E2E6229C2818}" srcId="{BA3C7249-8231-439C-8DF8-9AB42BA26871}" destId="{1A9561A6-A817-4DA8-8447-C31022F2A473}" srcOrd="0" destOrd="0" parTransId="{4444B102-41B2-42E7-9DC1-838A3C745DAD}" sibTransId="{B94771EC-891F-4FBA-B3F1-28D4C3DB7897}"/>
    <dgm:cxn modelId="{FD1194C8-BBAC-4C49-81E0-D60956A2600E}" type="presParOf" srcId="{5384FF52-74AC-4865-92DF-FC1AB4286F9A}" destId="{A17A54AA-3950-478C-AB22-5F863C207E88}" srcOrd="0" destOrd="0" presId="urn:microsoft.com/office/officeart/2008/layout/AscendingPictureAccentProcess"/>
    <dgm:cxn modelId="{B32EE7D4-3BCE-4577-9B4F-E9D8491365D9}" type="presParOf" srcId="{5384FF52-74AC-4865-92DF-FC1AB4286F9A}" destId="{0DB72308-51B2-466F-A0E2-ACE4A634DB7A}" srcOrd="1" destOrd="0" presId="urn:microsoft.com/office/officeart/2008/layout/AscendingPictureAccentProcess"/>
    <dgm:cxn modelId="{965E48B3-8D55-47C3-BE03-18F6CAEF23E6}" type="presParOf" srcId="{5384FF52-74AC-4865-92DF-FC1AB4286F9A}" destId="{D13634A7-34E3-46AD-BF6D-F409972AD7CA}" srcOrd="2" destOrd="0" presId="urn:microsoft.com/office/officeart/2008/layout/AscendingPictureAccentProcess"/>
    <dgm:cxn modelId="{80703126-2F97-4AAB-9507-4C9A1BC4E22F}" type="presParOf" srcId="{5384FF52-74AC-4865-92DF-FC1AB4286F9A}" destId="{CBBA8064-8C15-4FBF-88BE-6AB8DB6CB2EC}" srcOrd="3" destOrd="0" presId="urn:microsoft.com/office/officeart/2008/layout/AscendingPictureAccentProcess"/>
    <dgm:cxn modelId="{4347ADA6-44BA-4B45-8134-F93AF7E57DD3}" type="presParOf" srcId="{5384FF52-74AC-4865-92DF-FC1AB4286F9A}" destId="{8DA5F7FF-A8D5-43F2-9124-B65FEBE7649B}" srcOrd="4" destOrd="0" presId="urn:microsoft.com/office/officeart/2008/layout/AscendingPictureAccentProcess"/>
    <dgm:cxn modelId="{BDF44008-E4D9-467A-B477-C2C0F9279A87}" type="presParOf" srcId="{5384FF52-74AC-4865-92DF-FC1AB4286F9A}" destId="{5B8B3A08-0415-4E7D-88D2-27B7949D693B}" srcOrd="5" destOrd="0" presId="urn:microsoft.com/office/officeart/2008/layout/AscendingPictureAccentProcess"/>
    <dgm:cxn modelId="{AADAFBA5-682A-4529-92F0-4ACE7641FEB6}" type="presParOf" srcId="{5384FF52-74AC-4865-92DF-FC1AB4286F9A}" destId="{4A8217F2-AF54-4CE1-B96A-B02ED3383101}" srcOrd="6" destOrd="0" presId="urn:microsoft.com/office/officeart/2008/layout/AscendingPictureAccentProcess"/>
    <dgm:cxn modelId="{8F91B676-DB4E-4238-9EFB-D7A41A3E80A9}" type="presParOf" srcId="{5384FF52-74AC-4865-92DF-FC1AB4286F9A}" destId="{33B68E40-1F51-4BF6-B1A0-F74344792C56}" srcOrd="7" destOrd="0" presId="urn:microsoft.com/office/officeart/2008/layout/AscendingPictureAccentProcess"/>
    <dgm:cxn modelId="{8EB9E51A-8E85-432C-8706-9A845A7426BD}" type="presParOf" srcId="{5384FF52-74AC-4865-92DF-FC1AB4286F9A}" destId="{2A5322DA-5BB6-4060-90C9-A7AC678566B3}" srcOrd="8" destOrd="0" presId="urn:microsoft.com/office/officeart/2008/layout/AscendingPictureAccentProcess"/>
    <dgm:cxn modelId="{2754DFCF-689C-44A5-8D20-36DF88BB1542}" type="presParOf" srcId="{5384FF52-74AC-4865-92DF-FC1AB4286F9A}" destId="{9ACF58D7-6CE2-4331-8340-7A25752B2469}" srcOrd="9" destOrd="0" presId="urn:microsoft.com/office/officeart/2008/layout/AscendingPictureAccentProcess"/>
    <dgm:cxn modelId="{A3917183-F57B-4122-BDD7-B78966EAFA40}" type="presParOf" srcId="{5384FF52-74AC-4865-92DF-FC1AB4286F9A}" destId="{483CA470-9DD5-44A6-90A0-BA3F01968365}" srcOrd="10" destOrd="0" presId="urn:microsoft.com/office/officeart/2008/layout/AscendingPictureAccentProcess"/>
    <dgm:cxn modelId="{0853361E-B3B5-44D1-AEFF-B235F191C512}" type="presParOf" srcId="{5384FF52-74AC-4865-92DF-FC1AB4286F9A}" destId="{66FBF210-0C03-4B7C-9430-5645C8A47D44}" srcOrd="11" destOrd="0" presId="urn:microsoft.com/office/officeart/2008/layout/AscendingPictureAccentProcess"/>
    <dgm:cxn modelId="{3B066294-A1E6-4AFD-A190-C55A9E6C934B}" type="presParOf" srcId="{66FBF210-0C03-4B7C-9430-5645C8A47D44}" destId="{BD466EF6-9964-4582-961F-D2C19403915E}" srcOrd="0" destOrd="0" presId="urn:microsoft.com/office/officeart/2008/layout/AscendingPictureAccentProcess"/>
    <dgm:cxn modelId="{6F9D2FF1-B3EB-4040-8EEB-DC39EDD1D339}" type="presParOf" srcId="{5384FF52-74AC-4865-92DF-FC1AB4286F9A}" destId="{6BB75C86-F666-4E16-9D77-FDE20BAC2850}" srcOrd="12" destOrd="0" presId="urn:microsoft.com/office/officeart/2008/layout/AscendingPictureAccentProcess"/>
    <dgm:cxn modelId="{504D3DDA-BADE-4A74-81FF-76C0E9A6281C}" type="presParOf" srcId="{5384FF52-74AC-4865-92DF-FC1AB4286F9A}" destId="{341F2D62-ECEC-4A90-B4C4-0388DE0E4CFD}" srcOrd="13" destOrd="0" presId="urn:microsoft.com/office/officeart/2008/layout/AscendingPictureAccentProcess"/>
    <dgm:cxn modelId="{28EF05CA-6F95-4481-A7FF-D0F2D41AE4AD}" type="presParOf" srcId="{341F2D62-ECEC-4A90-B4C4-0388DE0E4CFD}" destId="{70E3033C-BDE2-4091-A807-0E1B462E4FE7}" srcOrd="0" destOrd="0" presId="urn:microsoft.com/office/officeart/2008/layout/AscendingPictureAccentProcess"/>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836F63-4E92-4979-9B15-F0A144B4C902}" type="doc">
      <dgm:prSet loTypeId="urn:microsoft.com/office/officeart/2005/8/layout/pyramid2" loCatId="list" qsTypeId="urn:microsoft.com/office/officeart/2005/8/quickstyle/simple1" qsCatId="simple" csTypeId="urn:microsoft.com/office/officeart/2005/8/colors/accent1_2" csCatId="accent1" phldr="1"/>
      <dgm:spPr/>
    </dgm:pt>
    <dgm:pt modelId="{3310CC6D-64C2-4FA8-9161-62D0F72917AE}">
      <dgm:prSet phldrT="[Texte]" custT="1"/>
      <dgm:spPr>
        <a:solidFill>
          <a:schemeClr val="accent3">
            <a:lumMod val="20000"/>
            <a:lumOff val="80000"/>
            <a:alpha val="90000"/>
          </a:schemeClr>
        </a:solidFill>
        <a:ln>
          <a:solidFill>
            <a:srgbClr val="0000FF"/>
          </a:solidFill>
        </a:ln>
      </dgm:spPr>
      <dgm:t>
        <a:bodyPr/>
        <a:lstStyle/>
        <a:p>
          <a:r>
            <a:rPr lang="fr-FR" sz="1600" b="1" dirty="0" smtClean="0">
              <a:solidFill>
                <a:srgbClr val="0000FF"/>
              </a:solidFill>
              <a:latin typeface="Arial" panose="020B0604020202020204" pitchFamily="34" charset="0"/>
              <a:cs typeface="Arial" panose="020B0604020202020204" pitchFamily="34" charset="0"/>
            </a:rPr>
            <a:t>SPORT EDUCATIF&amp; SPORTIF</a:t>
          </a:r>
          <a:endParaRPr lang="fr-FR" sz="1600" b="1" dirty="0">
            <a:solidFill>
              <a:srgbClr val="0000FF"/>
            </a:solidFill>
            <a:latin typeface="Arial" panose="020B0604020202020204" pitchFamily="34" charset="0"/>
            <a:cs typeface="Arial" panose="020B0604020202020204" pitchFamily="34" charset="0"/>
          </a:endParaRPr>
        </a:p>
      </dgm:t>
    </dgm:pt>
    <dgm:pt modelId="{4F813333-1305-4008-8C97-5D20E0DA395E}" type="parTrans" cxnId="{5E3B6B0D-E8FA-4C2C-90D4-D0E6BCB7AA44}">
      <dgm:prSet/>
      <dgm:spPr/>
      <dgm:t>
        <a:bodyPr/>
        <a:lstStyle/>
        <a:p>
          <a:endParaRPr lang="fr-FR"/>
        </a:p>
      </dgm:t>
    </dgm:pt>
    <dgm:pt modelId="{7B2D4D3D-07BE-46CC-A333-B4804D8ABD22}" type="sibTrans" cxnId="{5E3B6B0D-E8FA-4C2C-90D4-D0E6BCB7AA44}">
      <dgm:prSet/>
      <dgm:spPr/>
      <dgm:t>
        <a:bodyPr/>
        <a:lstStyle/>
        <a:p>
          <a:endParaRPr lang="fr-FR"/>
        </a:p>
      </dgm:t>
    </dgm:pt>
    <dgm:pt modelId="{A87297F7-124D-4208-902C-91EEF60685E0}">
      <dgm:prSet phldrT="[Texte]" custT="1"/>
      <dgm:spPr>
        <a:solidFill>
          <a:schemeClr val="accent3">
            <a:lumMod val="40000"/>
            <a:lumOff val="60000"/>
            <a:alpha val="90000"/>
          </a:schemeClr>
        </a:solidFill>
        <a:ln>
          <a:solidFill>
            <a:srgbClr val="0000FF"/>
          </a:solidFill>
        </a:ln>
      </dgm:spPr>
      <dgm:t>
        <a:bodyPr/>
        <a:lstStyle/>
        <a:p>
          <a:r>
            <a:rPr lang="fr-FR" sz="1600" b="1" dirty="0" smtClean="0">
              <a:solidFill>
                <a:srgbClr val="FF0000"/>
              </a:solidFill>
              <a:latin typeface="Arial" panose="020B0604020202020204" pitchFamily="34" charset="0"/>
              <a:cs typeface="Arial" panose="020B0604020202020204" pitchFamily="34" charset="0"/>
            </a:rPr>
            <a:t>SPORT SANTE &amp; SPORT LOISIRS</a:t>
          </a:r>
          <a:endParaRPr lang="fr-FR" sz="1600" b="1" dirty="0">
            <a:solidFill>
              <a:srgbClr val="FF0000"/>
            </a:solidFill>
            <a:latin typeface="Arial" panose="020B0604020202020204" pitchFamily="34" charset="0"/>
            <a:cs typeface="Arial" panose="020B0604020202020204" pitchFamily="34" charset="0"/>
          </a:endParaRPr>
        </a:p>
      </dgm:t>
    </dgm:pt>
    <dgm:pt modelId="{1DCE07D4-3D42-4B0F-A440-5BF6F8F1A7EA}" type="parTrans" cxnId="{1F0C5DBD-C7FC-4C02-BB15-F1DDF867D594}">
      <dgm:prSet/>
      <dgm:spPr/>
      <dgm:t>
        <a:bodyPr/>
        <a:lstStyle/>
        <a:p>
          <a:endParaRPr lang="fr-FR"/>
        </a:p>
      </dgm:t>
    </dgm:pt>
    <dgm:pt modelId="{3D707BD4-AB87-4A07-BFFC-7968E19F350A}" type="sibTrans" cxnId="{1F0C5DBD-C7FC-4C02-BB15-F1DDF867D594}">
      <dgm:prSet/>
      <dgm:spPr/>
      <dgm:t>
        <a:bodyPr/>
        <a:lstStyle/>
        <a:p>
          <a:endParaRPr lang="fr-FR"/>
        </a:p>
      </dgm:t>
    </dgm:pt>
    <dgm:pt modelId="{8F967A48-10B4-4D70-949D-BE0F007A21AB}">
      <dgm:prSet phldrT="[Texte]" custT="1"/>
      <dgm:spPr>
        <a:solidFill>
          <a:schemeClr val="accent3">
            <a:lumMod val="60000"/>
            <a:lumOff val="40000"/>
            <a:alpha val="90000"/>
          </a:schemeClr>
        </a:solidFill>
        <a:ln>
          <a:solidFill>
            <a:srgbClr val="0000FF"/>
          </a:solidFill>
        </a:ln>
      </dgm:spPr>
      <dgm:t>
        <a:bodyPr/>
        <a:lstStyle/>
        <a:p>
          <a:r>
            <a:rPr lang="fr-FR" sz="1600" b="1" dirty="0" smtClean="0">
              <a:solidFill>
                <a:schemeClr val="tx1"/>
              </a:solidFill>
              <a:latin typeface="Arial" panose="020B0604020202020204" pitchFamily="34" charset="0"/>
              <a:cs typeface="Arial" panose="020B0604020202020204" pitchFamily="34" charset="0"/>
            </a:rPr>
            <a:t>Mais aussi dynamique de formation</a:t>
          </a:r>
          <a:endParaRPr lang="fr-FR" sz="1600" b="1" dirty="0">
            <a:solidFill>
              <a:schemeClr val="tx1"/>
            </a:solidFill>
            <a:latin typeface="Arial" panose="020B0604020202020204" pitchFamily="34" charset="0"/>
            <a:cs typeface="Arial" panose="020B0604020202020204" pitchFamily="34" charset="0"/>
          </a:endParaRPr>
        </a:p>
      </dgm:t>
    </dgm:pt>
    <dgm:pt modelId="{1C6AF0DA-2FA2-41F9-8247-1E7B0048642D}" type="parTrans" cxnId="{DB7640F0-52F9-4E95-A150-6F76C1001559}">
      <dgm:prSet/>
      <dgm:spPr/>
      <dgm:t>
        <a:bodyPr/>
        <a:lstStyle/>
        <a:p>
          <a:endParaRPr lang="fr-FR"/>
        </a:p>
      </dgm:t>
    </dgm:pt>
    <dgm:pt modelId="{3D29DEB8-D3F5-4F63-9DA1-CB0AFE1A0198}" type="sibTrans" cxnId="{DB7640F0-52F9-4E95-A150-6F76C1001559}">
      <dgm:prSet/>
      <dgm:spPr/>
      <dgm:t>
        <a:bodyPr/>
        <a:lstStyle/>
        <a:p>
          <a:endParaRPr lang="fr-FR"/>
        </a:p>
      </dgm:t>
    </dgm:pt>
    <dgm:pt modelId="{8845A73F-C2D9-4CD3-A239-9BC0D9DF7AF0}" type="pres">
      <dgm:prSet presAssocID="{76836F63-4E92-4979-9B15-F0A144B4C902}" presName="compositeShape" presStyleCnt="0">
        <dgm:presLayoutVars>
          <dgm:dir/>
          <dgm:resizeHandles/>
        </dgm:presLayoutVars>
      </dgm:prSet>
      <dgm:spPr/>
    </dgm:pt>
    <dgm:pt modelId="{0B2072CF-0242-4EC0-82E6-1C5AEC8EA206}" type="pres">
      <dgm:prSet presAssocID="{76836F63-4E92-4979-9B15-F0A144B4C902}" presName="pyramid" presStyleLbl="node1" presStyleIdx="0" presStyleCnt="1" custLinFactNeighborX="-24178" custLinFactNeighborY="-16344"/>
      <dgm:spPr>
        <a:solidFill>
          <a:schemeClr val="tx2">
            <a:lumMod val="60000"/>
            <a:lumOff val="40000"/>
          </a:schemeClr>
        </a:solidFill>
      </dgm:spPr>
    </dgm:pt>
    <dgm:pt modelId="{8B4CD40A-29E4-49C3-AB5C-CD046B1A0FBE}" type="pres">
      <dgm:prSet presAssocID="{76836F63-4E92-4979-9B15-F0A144B4C902}" presName="theList" presStyleCnt="0"/>
      <dgm:spPr/>
    </dgm:pt>
    <dgm:pt modelId="{F45D8297-E73A-45A6-A90C-FA9326DDD309}" type="pres">
      <dgm:prSet presAssocID="{3310CC6D-64C2-4FA8-9161-62D0F72917AE}" presName="aNode" presStyleLbl="fgAcc1" presStyleIdx="0" presStyleCnt="3" custScaleX="196497" custLinFactNeighborX="467" custLinFactNeighborY="41792">
        <dgm:presLayoutVars>
          <dgm:bulletEnabled val="1"/>
        </dgm:presLayoutVars>
      </dgm:prSet>
      <dgm:spPr/>
      <dgm:t>
        <a:bodyPr/>
        <a:lstStyle/>
        <a:p>
          <a:endParaRPr lang="fr-FR"/>
        </a:p>
      </dgm:t>
    </dgm:pt>
    <dgm:pt modelId="{4A7CEC77-F53A-4B76-9C8D-EF4BD4D8F22B}" type="pres">
      <dgm:prSet presAssocID="{3310CC6D-64C2-4FA8-9161-62D0F72917AE}" presName="aSpace" presStyleCnt="0"/>
      <dgm:spPr/>
    </dgm:pt>
    <dgm:pt modelId="{6E452613-D961-4A8A-98DF-1E620B5A32CE}" type="pres">
      <dgm:prSet presAssocID="{A87297F7-124D-4208-902C-91EEF60685E0}" presName="aNode" presStyleLbl="fgAcc1" presStyleIdx="1" presStyleCnt="3" custScaleX="197343">
        <dgm:presLayoutVars>
          <dgm:bulletEnabled val="1"/>
        </dgm:presLayoutVars>
      </dgm:prSet>
      <dgm:spPr/>
      <dgm:t>
        <a:bodyPr/>
        <a:lstStyle/>
        <a:p>
          <a:endParaRPr lang="fr-FR"/>
        </a:p>
      </dgm:t>
    </dgm:pt>
    <dgm:pt modelId="{12838C92-7FAD-4FA0-8E29-F3BA74580D6A}" type="pres">
      <dgm:prSet presAssocID="{A87297F7-124D-4208-902C-91EEF60685E0}" presName="aSpace" presStyleCnt="0"/>
      <dgm:spPr/>
    </dgm:pt>
    <dgm:pt modelId="{F80D5F22-23F1-4642-81C7-8E34CFD174A1}" type="pres">
      <dgm:prSet presAssocID="{8F967A48-10B4-4D70-949D-BE0F007A21AB}" presName="aNode" presStyleLbl="fgAcc1" presStyleIdx="2" presStyleCnt="3" custScaleX="196498" custLinFactNeighborX="468" custLinFactNeighborY="-13930">
        <dgm:presLayoutVars>
          <dgm:bulletEnabled val="1"/>
        </dgm:presLayoutVars>
      </dgm:prSet>
      <dgm:spPr/>
      <dgm:t>
        <a:bodyPr/>
        <a:lstStyle/>
        <a:p>
          <a:endParaRPr lang="fr-FR"/>
        </a:p>
      </dgm:t>
    </dgm:pt>
    <dgm:pt modelId="{EBC8131D-7BE0-4028-9FA9-F428E4B11CEF}" type="pres">
      <dgm:prSet presAssocID="{8F967A48-10B4-4D70-949D-BE0F007A21AB}" presName="aSpace" presStyleCnt="0"/>
      <dgm:spPr/>
    </dgm:pt>
  </dgm:ptLst>
  <dgm:cxnLst>
    <dgm:cxn modelId="{DB7640F0-52F9-4E95-A150-6F76C1001559}" srcId="{76836F63-4E92-4979-9B15-F0A144B4C902}" destId="{8F967A48-10B4-4D70-949D-BE0F007A21AB}" srcOrd="2" destOrd="0" parTransId="{1C6AF0DA-2FA2-41F9-8247-1E7B0048642D}" sibTransId="{3D29DEB8-D3F5-4F63-9DA1-CB0AFE1A0198}"/>
    <dgm:cxn modelId="{73D0E369-5E4C-4D10-AC27-6067BC06698F}" type="presOf" srcId="{3310CC6D-64C2-4FA8-9161-62D0F72917AE}" destId="{F45D8297-E73A-45A6-A90C-FA9326DDD309}" srcOrd="0" destOrd="0" presId="urn:microsoft.com/office/officeart/2005/8/layout/pyramid2"/>
    <dgm:cxn modelId="{BC991E51-2678-48E7-8900-096CC464F913}" type="presOf" srcId="{A87297F7-124D-4208-902C-91EEF60685E0}" destId="{6E452613-D961-4A8A-98DF-1E620B5A32CE}" srcOrd="0" destOrd="0" presId="urn:microsoft.com/office/officeart/2005/8/layout/pyramid2"/>
    <dgm:cxn modelId="{1F0C5DBD-C7FC-4C02-BB15-F1DDF867D594}" srcId="{76836F63-4E92-4979-9B15-F0A144B4C902}" destId="{A87297F7-124D-4208-902C-91EEF60685E0}" srcOrd="1" destOrd="0" parTransId="{1DCE07D4-3D42-4B0F-A440-5BF6F8F1A7EA}" sibTransId="{3D707BD4-AB87-4A07-BFFC-7968E19F350A}"/>
    <dgm:cxn modelId="{5ECF2D1A-1AA9-43BA-AE09-131448711C74}" type="presOf" srcId="{8F967A48-10B4-4D70-949D-BE0F007A21AB}" destId="{F80D5F22-23F1-4642-81C7-8E34CFD174A1}" srcOrd="0" destOrd="0" presId="urn:microsoft.com/office/officeart/2005/8/layout/pyramid2"/>
    <dgm:cxn modelId="{EF1321B3-B6F7-49B0-BB63-70B3E775409C}" type="presOf" srcId="{76836F63-4E92-4979-9B15-F0A144B4C902}" destId="{8845A73F-C2D9-4CD3-A239-9BC0D9DF7AF0}" srcOrd="0" destOrd="0" presId="urn:microsoft.com/office/officeart/2005/8/layout/pyramid2"/>
    <dgm:cxn modelId="{5E3B6B0D-E8FA-4C2C-90D4-D0E6BCB7AA44}" srcId="{76836F63-4E92-4979-9B15-F0A144B4C902}" destId="{3310CC6D-64C2-4FA8-9161-62D0F72917AE}" srcOrd="0" destOrd="0" parTransId="{4F813333-1305-4008-8C97-5D20E0DA395E}" sibTransId="{7B2D4D3D-07BE-46CC-A333-B4804D8ABD22}"/>
    <dgm:cxn modelId="{E1B7F77F-4098-4E7C-9A66-1F56FD57501C}" type="presParOf" srcId="{8845A73F-C2D9-4CD3-A239-9BC0D9DF7AF0}" destId="{0B2072CF-0242-4EC0-82E6-1C5AEC8EA206}" srcOrd="0" destOrd="0" presId="urn:microsoft.com/office/officeart/2005/8/layout/pyramid2"/>
    <dgm:cxn modelId="{B2870192-9E2B-42C6-9AFD-3D5A571CCAB8}" type="presParOf" srcId="{8845A73F-C2D9-4CD3-A239-9BC0D9DF7AF0}" destId="{8B4CD40A-29E4-49C3-AB5C-CD046B1A0FBE}" srcOrd="1" destOrd="0" presId="urn:microsoft.com/office/officeart/2005/8/layout/pyramid2"/>
    <dgm:cxn modelId="{D192B5BA-33C7-422E-BEBE-D4CD8D6D6984}" type="presParOf" srcId="{8B4CD40A-29E4-49C3-AB5C-CD046B1A0FBE}" destId="{F45D8297-E73A-45A6-A90C-FA9326DDD309}" srcOrd="0" destOrd="0" presId="urn:microsoft.com/office/officeart/2005/8/layout/pyramid2"/>
    <dgm:cxn modelId="{15EDE162-0ED1-4298-A465-542C607579DE}" type="presParOf" srcId="{8B4CD40A-29E4-49C3-AB5C-CD046B1A0FBE}" destId="{4A7CEC77-F53A-4B76-9C8D-EF4BD4D8F22B}" srcOrd="1" destOrd="0" presId="urn:microsoft.com/office/officeart/2005/8/layout/pyramid2"/>
    <dgm:cxn modelId="{C83AFABF-FA84-4D1C-A13B-171DB8B751B2}" type="presParOf" srcId="{8B4CD40A-29E4-49C3-AB5C-CD046B1A0FBE}" destId="{6E452613-D961-4A8A-98DF-1E620B5A32CE}" srcOrd="2" destOrd="0" presId="urn:microsoft.com/office/officeart/2005/8/layout/pyramid2"/>
    <dgm:cxn modelId="{CB444569-2B2E-4CF6-8435-C66785D6CCC1}" type="presParOf" srcId="{8B4CD40A-29E4-49C3-AB5C-CD046B1A0FBE}" destId="{12838C92-7FAD-4FA0-8E29-F3BA74580D6A}" srcOrd="3" destOrd="0" presId="urn:microsoft.com/office/officeart/2005/8/layout/pyramid2"/>
    <dgm:cxn modelId="{9F01258A-9DFD-4249-9506-8501862A2358}" type="presParOf" srcId="{8B4CD40A-29E4-49C3-AB5C-CD046B1A0FBE}" destId="{F80D5F22-23F1-4642-81C7-8E34CFD174A1}" srcOrd="4" destOrd="0" presId="urn:microsoft.com/office/officeart/2005/8/layout/pyramid2"/>
    <dgm:cxn modelId="{86ED25A2-C602-45FB-A111-5CD4C11E35F4}" type="presParOf" srcId="{8B4CD40A-29E4-49C3-AB5C-CD046B1A0FBE}" destId="{EBC8131D-7BE0-4028-9FA9-F428E4B11CE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543925-A3C6-4FB0-9C80-0E5A1B689497}" type="doc">
      <dgm:prSet loTypeId="urn:microsoft.com/office/officeart/2005/8/layout/cycle6" loCatId="cycle" qsTypeId="urn:microsoft.com/office/officeart/2005/8/quickstyle/3d6" qsCatId="3D" csTypeId="urn:microsoft.com/office/officeart/2005/8/colors/colorful1" csCatId="colorful" phldr="1"/>
      <dgm:spPr/>
      <dgm:t>
        <a:bodyPr/>
        <a:lstStyle/>
        <a:p>
          <a:endParaRPr lang="fr-FR"/>
        </a:p>
      </dgm:t>
    </dgm:pt>
    <dgm:pt modelId="{0D64093E-EFA2-431E-9A3F-3B941F9F4D82}">
      <dgm:prSet phldrT="[Texte]" custT="1"/>
      <dgm:spPr>
        <a:solidFill>
          <a:schemeClr val="accent2">
            <a:lumMod val="75000"/>
          </a:schemeClr>
        </a:solidFill>
      </dgm:spPr>
      <dgm:t>
        <a:bodyPr/>
        <a:lstStyle/>
        <a:p>
          <a:r>
            <a:rPr lang="fr-FR" sz="1800" b="1" dirty="0" smtClean="0">
              <a:latin typeface="Arial Rounded MT Bold" panose="020F0704030504030204" pitchFamily="34" charset="0"/>
            </a:rPr>
            <a:t>Natation Sportive</a:t>
          </a:r>
          <a:endParaRPr lang="fr-FR" sz="1800" b="1" dirty="0">
            <a:latin typeface="Arial Rounded MT Bold" panose="020F0704030504030204" pitchFamily="34" charset="0"/>
          </a:endParaRPr>
        </a:p>
      </dgm:t>
    </dgm:pt>
    <dgm:pt modelId="{DC2D2060-B2A4-48C4-8522-F3D7C167F77E}" type="parTrans" cxnId="{07B09BE2-C279-4CD2-9AF0-BB38BB00B8B4}">
      <dgm:prSet/>
      <dgm:spPr/>
      <dgm:t>
        <a:bodyPr/>
        <a:lstStyle/>
        <a:p>
          <a:endParaRPr lang="fr-FR"/>
        </a:p>
      </dgm:t>
    </dgm:pt>
    <dgm:pt modelId="{4B9A53CD-BB6D-4D28-9FFE-EBDDC36BA16A}" type="sibTrans" cxnId="{07B09BE2-C279-4CD2-9AF0-BB38BB00B8B4}">
      <dgm:prSet/>
      <dgm:spPr/>
      <dgm:t>
        <a:bodyPr/>
        <a:lstStyle/>
        <a:p>
          <a:endParaRPr lang="fr-FR"/>
        </a:p>
      </dgm:t>
    </dgm:pt>
    <dgm:pt modelId="{A5500FD1-B105-456C-B812-C5144DB44BA9}">
      <dgm:prSet phldrT="[Texte]" custT="1"/>
      <dgm:spPr/>
      <dgm:t>
        <a:bodyPr/>
        <a:lstStyle/>
        <a:p>
          <a:r>
            <a:rPr lang="fr-FR" sz="1600" dirty="0">
              <a:latin typeface="Arial Rounded MT Bold" panose="020F0704030504030204" pitchFamily="34" charset="0"/>
            </a:rPr>
            <a:t>Nag</a:t>
          </a:r>
          <a:r>
            <a:rPr lang="fr-FR" sz="1600" b="0" dirty="0">
              <a:latin typeface="Arial Rounded MT Bold" panose="020F0704030504030204" pitchFamily="34" charset="0"/>
            </a:rPr>
            <a:t>ez </a:t>
          </a:r>
          <a:r>
            <a:rPr lang="fr-FR" sz="1600" dirty="0">
              <a:latin typeface="Arial Rounded MT Bold" panose="020F0704030504030204" pitchFamily="34" charset="0"/>
            </a:rPr>
            <a:t>Forme Santé </a:t>
          </a:r>
        </a:p>
      </dgm:t>
    </dgm:pt>
    <dgm:pt modelId="{F157FF18-0423-408B-9D05-AC747EC9742E}" type="parTrans" cxnId="{0F0B391E-83F9-497B-B20F-5BB580CA1456}">
      <dgm:prSet/>
      <dgm:spPr/>
      <dgm:t>
        <a:bodyPr/>
        <a:lstStyle/>
        <a:p>
          <a:endParaRPr lang="fr-FR"/>
        </a:p>
      </dgm:t>
    </dgm:pt>
    <dgm:pt modelId="{A8A33866-81D5-4B01-87AE-4D9E0AA000A7}" type="sibTrans" cxnId="{0F0B391E-83F9-497B-B20F-5BB580CA1456}">
      <dgm:prSet/>
      <dgm:spPr/>
      <dgm:t>
        <a:bodyPr/>
        <a:lstStyle/>
        <a:p>
          <a:endParaRPr lang="fr-FR"/>
        </a:p>
      </dgm:t>
    </dgm:pt>
    <dgm:pt modelId="{BC8B55E5-9307-4931-88A3-3D85927CFE9A}">
      <dgm:prSet phldrT="[Texte]" custT="1"/>
      <dgm:spPr/>
      <dgm:t>
        <a:bodyPr/>
        <a:lstStyle/>
        <a:p>
          <a:r>
            <a:rPr lang="fr-FR" sz="1600" b="1" dirty="0" smtClean="0">
              <a:solidFill>
                <a:schemeClr val="tx1"/>
              </a:solidFill>
              <a:latin typeface="Arial Rounded MT Bold" panose="020F0704030504030204" pitchFamily="34" charset="0"/>
            </a:rPr>
            <a:t>Nagez sportif </a:t>
          </a:r>
          <a:endParaRPr lang="fr-FR" sz="1600" b="1" dirty="0">
            <a:solidFill>
              <a:schemeClr val="tx1"/>
            </a:solidFill>
            <a:latin typeface="Arial Rounded MT Bold" panose="020F0704030504030204" pitchFamily="34" charset="0"/>
          </a:endParaRPr>
        </a:p>
      </dgm:t>
    </dgm:pt>
    <dgm:pt modelId="{6C031DAC-AD95-41B3-B173-B6602DD729C7}" type="parTrans" cxnId="{729F40ED-543A-4F1C-824F-47B1544D583D}">
      <dgm:prSet/>
      <dgm:spPr/>
      <dgm:t>
        <a:bodyPr/>
        <a:lstStyle/>
        <a:p>
          <a:endParaRPr lang="fr-FR"/>
        </a:p>
      </dgm:t>
    </dgm:pt>
    <dgm:pt modelId="{10CD1583-17D4-402F-902C-03C4DFF64FC8}" type="sibTrans" cxnId="{729F40ED-543A-4F1C-824F-47B1544D583D}">
      <dgm:prSet/>
      <dgm:spPr/>
      <dgm:t>
        <a:bodyPr/>
        <a:lstStyle/>
        <a:p>
          <a:endParaRPr lang="fr-FR"/>
        </a:p>
      </dgm:t>
    </dgm:pt>
    <dgm:pt modelId="{E1F52255-94EE-4522-BA74-6AAEBF327D8E}">
      <dgm:prSet phldrT="[Texte]" custT="1"/>
      <dgm:spPr>
        <a:solidFill>
          <a:schemeClr val="accent3">
            <a:lumMod val="60000"/>
            <a:lumOff val="40000"/>
          </a:schemeClr>
        </a:solidFill>
      </dgm:spPr>
      <dgm:t>
        <a:bodyPr/>
        <a:lstStyle/>
        <a:p>
          <a:r>
            <a:rPr lang="fr-FR" sz="1600" b="1" dirty="0" smtClean="0">
              <a:latin typeface="Arial Rounded MT Bold" panose="020F0704030504030204" pitchFamily="34" charset="0"/>
            </a:rPr>
            <a:t>Nagez Forme Bien Etre </a:t>
          </a:r>
          <a:endParaRPr lang="fr-FR" sz="1600" b="1" dirty="0">
            <a:latin typeface="Arial Rounded MT Bold" panose="020F0704030504030204" pitchFamily="34" charset="0"/>
          </a:endParaRPr>
        </a:p>
      </dgm:t>
    </dgm:pt>
    <dgm:pt modelId="{819D36CD-7DC5-4094-AD1E-70989B079AD3}" type="parTrans" cxnId="{DFBD0EE0-4C96-43EB-9ADE-3507F18A0757}">
      <dgm:prSet/>
      <dgm:spPr/>
      <dgm:t>
        <a:bodyPr/>
        <a:lstStyle/>
        <a:p>
          <a:endParaRPr lang="fr-FR"/>
        </a:p>
      </dgm:t>
    </dgm:pt>
    <dgm:pt modelId="{521E70CC-CA20-49E3-9A61-C1E9896405E5}" type="sibTrans" cxnId="{DFBD0EE0-4C96-43EB-9ADE-3507F18A0757}">
      <dgm:prSet/>
      <dgm:spPr/>
      <dgm:t>
        <a:bodyPr/>
        <a:lstStyle/>
        <a:p>
          <a:endParaRPr lang="fr-FR"/>
        </a:p>
      </dgm:t>
    </dgm:pt>
    <dgm:pt modelId="{64B31C3C-6F23-4A17-8188-69472A06E59C}">
      <dgm:prSet phldrT="[Texte]" custT="1"/>
      <dgm:spPr/>
      <dgm:t>
        <a:bodyPr/>
        <a:lstStyle/>
        <a:p>
          <a:r>
            <a:rPr lang="fr-FR" sz="1800" b="1" dirty="0" smtClean="0">
              <a:latin typeface="Arial Rounded MT Bold" panose="020F0704030504030204" pitchFamily="34" charset="0"/>
            </a:rPr>
            <a:t>E.N.F. </a:t>
          </a:r>
          <a:endParaRPr lang="fr-FR" sz="1800" b="1" dirty="0">
            <a:latin typeface="Arial Rounded MT Bold" panose="020F0704030504030204" pitchFamily="34" charset="0"/>
          </a:endParaRPr>
        </a:p>
      </dgm:t>
    </dgm:pt>
    <dgm:pt modelId="{21A577A0-1D1E-4DC5-A59B-A7FF2ADC1A72}" type="parTrans" cxnId="{16A42B6A-30B9-4134-9961-FE9E1866A6DC}">
      <dgm:prSet/>
      <dgm:spPr/>
      <dgm:t>
        <a:bodyPr/>
        <a:lstStyle/>
        <a:p>
          <a:endParaRPr lang="fr-FR"/>
        </a:p>
      </dgm:t>
    </dgm:pt>
    <dgm:pt modelId="{5985B70F-3CEA-4766-94B9-9F7B3A69BB20}" type="sibTrans" cxnId="{16A42B6A-30B9-4134-9961-FE9E1866A6DC}">
      <dgm:prSet/>
      <dgm:spPr/>
      <dgm:t>
        <a:bodyPr/>
        <a:lstStyle/>
        <a:p>
          <a:endParaRPr lang="fr-FR"/>
        </a:p>
      </dgm:t>
    </dgm:pt>
    <dgm:pt modelId="{BEB7D7AA-9A77-4FB9-A221-11953A4E6F40}">
      <dgm:prSet custT="1"/>
      <dgm:spPr/>
      <dgm:t>
        <a:bodyPr/>
        <a:lstStyle/>
        <a:p>
          <a:r>
            <a:rPr lang="fr-FR" sz="1600" b="1" dirty="0" smtClean="0">
              <a:latin typeface="Arial Rounded MT Bold" panose="020F0704030504030204" pitchFamily="34" charset="0"/>
            </a:rPr>
            <a:t>J'Apprends </a:t>
          </a:r>
          <a:r>
            <a:rPr lang="fr-FR" sz="1600" b="1" dirty="0">
              <a:latin typeface="Arial Rounded MT Bold" panose="020F0704030504030204" pitchFamily="34" charset="0"/>
            </a:rPr>
            <a:t>à </a:t>
          </a:r>
          <a:r>
            <a:rPr lang="fr-FR" sz="1600" b="1" dirty="0" smtClean="0">
              <a:latin typeface="Arial Rounded MT Bold" panose="020F0704030504030204" pitchFamily="34" charset="0"/>
            </a:rPr>
            <a:t>Nager </a:t>
          </a:r>
          <a:endParaRPr lang="fr-FR" sz="1600" b="1" dirty="0">
            <a:latin typeface="Arial Rounded MT Bold" panose="020F0704030504030204" pitchFamily="34" charset="0"/>
          </a:endParaRPr>
        </a:p>
      </dgm:t>
    </dgm:pt>
    <dgm:pt modelId="{038FD504-17E6-4F1B-ABCC-8AD785BE08CA}" type="parTrans" cxnId="{68D659CD-6ABD-4F00-8A9B-E90D2D012A29}">
      <dgm:prSet/>
      <dgm:spPr/>
      <dgm:t>
        <a:bodyPr/>
        <a:lstStyle/>
        <a:p>
          <a:endParaRPr lang="fr-FR"/>
        </a:p>
      </dgm:t>
    </dgm:pt>
    <dgm:pt modelId="{841C131D-EE73-4493-9E89-742F5927EE17}" type="sibTrans" cxnId="{68D659CD-6ABD-4F00-8A9B-E90D2D012A29}">
      <dgm:prSet/>
      <dgm:spPr/>
      <dgm:t>
        <a:bodyPr/>
        <a:lstStyle/>
        <a:p>
          <a:endParaRPr lang="fr-FR"/>
        </a:p>
      </dgm:t>
    </dgm:pt>
    <dgm:pt modelId="{36F2EDBF-F821-4E67-9F09-032440CFB28C}">
      <dgm:prSet phldrT="[Texte]"/>
      <dgm:spPr>
        <a:solidFill>
          <a:srgbClr val="92D050"/>
        </a:solidFill>
      </dgm:spPr>
      <dgm:t>
        <a:bodyPr/>
        <a:lstStyle/>
        <a:p>
          <a:r>
            <a:rPr lang="fr-FR" dirty="0">
              <a:latin typeface="Arial Rounded MT Bold" panose="020F0704030504030204" pitchFamily="34" charset="0"/>
            </a:rPr>
            <a:t>Formations </a:t>
          </a:r>
        </a:p>
      </dgm:t>
    </dgm:pt>
    <dgm:pt modelId="{AE187EC1-565D-4E43-B32E-0CE6ACCF17BA}" type="parTrans" cxnId="{D037C903-047E-4149-8267-1098451CADEA}">
      <dgm:prSet/>
      <dgm:spPr/>
      <dgm:t>
        <a:bodyPr/>
        <a:lstStyle/>
        <a:p>
          <a:endParaRPr lang="fr-FR"/>
        </a:p>
      </dgm:t>
    </dgm:pt>
    <dgm:pt modelId="{D2EB55C7-A2AB-4E8A-A009-8DF7ADB64663}" type="sibTrans" cxnId="{D037C903-047E-4149-8267-1098451CADEA}">
      <dgm:prSet/>
      <dgm:spPr/>
      <dgm:t>
        <a:bodyPr/>
        <a:lstStyle/>
        <a:p>
          <a:endParaRPr lang="fr-FR"/>
        </a:p>
      </dgm:t>
    </dgm:pt>
    <dgm:pt modelId="{2A3503FE-1427-4CB4-B7A7-A06C1D9D0A22}" type="pres">
      <dgm:prSet presAssocID="{34543925-A3C6-4FB0-9C80-0E5A1B689497}" presName="cycle" presStyleCnt="0">
        <dgm:presLayoutVars>
          <dgm:dir/>
          <dgm:resizeHandles val="exact"/>
        </dgm:presLayoutVars>
      </dgm:prSet>
      <dgm:spPr/>
      <dgm:t>
        <a:bodyPr/>
        <a:lstStyle/>
        <a:p>
          <a:endParaRPr lang="fr-FR"/>
        </a:p>
      </dgm:t>
    </dgm:pt>
    <dgm:pt modelId="{498394A3-EA9A-4CAB-8668-0CFA76A98F53}" type="pres">
      <dgm:prSet presAssocID="{0D64093E-EFA2-431E-9A3F-3B941F9F4D82}" presName="node" presStyleLbl="node1" presStyleIdx="0" presStyleCnt="7" custScaleX="132657" custScaleY="148814">
        <dgm:presLayoutVars>
          <dgm:bulletEnabled val="1"/>
        </dgm:presLayoutVars>
      </dgm:prSet>
      <dgm:spPr/>
      <dgm:t>
        <a:bodyPr/>
        <a:lstStyle/>
        <a:p>
          <a:endParaRPr lang="fr-FR"/>
        </a:p>
      </dgm:t>
    </dgm:pt>
    <dgm:pt modelId="{D0062473-EE4A-43E4-927D-8ACA04131414}" type="pres">
      <dgm:prSet presAssocID="{0D64093E-EFA2-431E-9A3F-3B941F9F4D82}" presName="spNode" presStyleCnt="0"/>
      <dgm:spPr/>
    </dgm:pt>
    <dgm:pt modelId="{D5A2ED62-33B0-46B5-8EE9-C37F664FDDFD}" type="pres">
      <dgm:prSet presAssocID="{4B9A53CD-BB6D-4D28-9FFE-EBDDC36BA16A}" presName="sibTrans" presStyleLbl="sibTrans1D1" presStyleIdx="0" presStyleCnt="7"/>
      <dgm:spPr/>
      <dgm:t>
        <a:bodyPr/>
        <a:lstStyle/>
        <a:p>
          <a:endParaRPr lang="fr-FR"/>
        </a:p>
      </dgm:t>
    </dgm:pt>
    <dgm:pt modelId="{7FA8B97E-D894-410E-A79F-0D3C5887C212}" type="pres">
      <dgm:prSet presAssocID="{A5500FD1-B105-456C-B812-C5144DB44BA9}" presName="node" presStyleLbl="node1" presStyleIdx="1" presStyleCnt="7" custScaleX="124366" custScaleY="127555">
        <dgm:presLayoutVars>
          <dgm:bulletEnabled val="1"/>
        </dgm:presLayoutVars>
      </dgm:prSet>
      <dgm:spPr/>
      <dgm:t>
        <a:bodyPr/>
        <a:lstStyle/>
        <a:p>
          <a:endParaRPr lang="fr-FR"/>
        </a:p>
      </dgm:t>
    </dgm:pt>
    <dgm:pt modelId="{F3F94A91-6D50-44B8-A011-526E27FFF3C7}" type="pres">
      <dgm:prSet presAssocID="{A5500FD1-B105-456C-B812-C5144DB44BA9}" presName="spNode" presStyleCnt="0"/>
      <dgm:spPr/>
    </dgm:pt>
    <dgm:pt modelId="{05BE45F3-FC07-4F23-9033-31AC95B033B2}" type="pres">
      <dgm:prSet presAssocID="{A8A33866-81D5-4B01-87AE-4D9E0AA000A7}" presName="sibTrans" presStyleLbl="sibTrans1D1" presStyleIdx="1" presStyleCnt="7"/>
      <dgm:spPr/>
      <dgm:t>
        <a:bodyPr/>
        <a:lstStyle/>
        <a:p>
          <a:endParaRPr lang="fr-FR"/>
        </a:p>
      </dgm:t>
    </dgm:pt>
    <dgm:pt modelId="{75704162-9378-43F2-948A-CD7C900E1A8F}" type="pres">
      <dgm:prSet presAssocID="{BC8B55E5-9307-4931-88A3-3D85927CFE9A}" presName="node" presStyleLbl="node1" presStyleIdx="2" presStyleCnt="7" custScaleX="124366" custScaleY="119051" custRadScaleRad="100190" custRadScaleInc="2091">
        <dgm:presLayoutVars>
          <dgm:bulletEnabled val="1"/>
        </dgm:presLayoutVars>
      </dgm:prSet>
      <dgm:spPr/>
      <dgm:t>
        <a:bodyPr/>
        <a:lstStyle/>
        <a:p>
          <a:endParaRPr lang="fr-FR"/>
        </a:p>
      </dgm:t>
    </dgm:pt>
    <dgm:pt modelId="{26BE29A3-3A6E-449E-88CA-CC67D4664786}" type="pres">
      <dgm:prSet presAssocID="{BC8B55E5-9307-4931-88A3-3D85927CFE9A}" presName="spNode" presStyleCnt="0"/>
      <dgm:spPr/>
    </dgm:pt>
    <dgm:pt modelId="{FFD58643-B150-4332-9C88-16D0248EB96D}" type="pres">
      <dgm:prSet presAssocID="{10CD1583-17D4-402F-902C-03C4DFF64FC8}" presName="sibTrans" presStyleLbl="sibTrans1D1" presStyleIdx="2" presStyleCnt="7"/>
      <dgm:spPr/>
      <dgm:t>
        <a:bodyPr/>
        <a:lstStyle/>
        <a:p>
          <a:endParaRPr lang="fr-FR"/>
        </a:p>
      </dgm:t>
    </dgm:pt>
    <dgm:pt modelId="{9F534AB3-C0F5-404F-9499-5ED5A7AA3621}" type="pres">
      <dgm:prSet presAssocID="{E1F52255-94EE-4522-BA74-6AAEBF327D8E}" presName="node" presStyleLbl="node1" presStyleIdx="3" presStyleCnt="7" custScaleX="124366" custScaleY="119051">
        <dgm:presLayoutVars>
          <dgm:bulletEnabled val="1"/>
        </dgm:presLayoutVars>
      </dgm:prSet>
      <dgm:spPr/>
      <dgm:t>
        <a:bodyPr/>
        <a:lstStyle/>
        <a:p>
          <a:endParaRPr lang="fr-FR"/>
        </a:p>
      </dgm:t>
    </dgm:pt>
    <dgm:pt modelId="{36DA6ABA-CD8D-4A5B-BA2C-BD198425AF34}" type="pres">
      <dgm:prSet presAssocID="{E1F52255-94EE-4522-BA74-6AAEBF327D8E}" presName="spNode" presStyleCnt="0"/>
      <dgm:spPr/>
    </dgm:pt>
    <dgm:pt modelId="{A9094C2B-2892-4DF7-AE58-BEA56F1D2B02}" type="pres">
      <dgm:prSet presAssocID="{521E70CC-CA20-49E3-9A61-C1E9896405E5}" presName="sibTrans" presStyleLbl="sibTrans1D1" presStyleIdx="3" presStyleCnt="7"/>
      <dgm:spPr/>
      <dgm:t>
        <a:bodyPr/>
        <a:lstStyle/>
        <a:p>
          <a:endParaRPr lang="fr-FR"/>
        </a:p>
      </dgm:t>
    </dgm:pt>
    <dgm:pt modelId="{9D0F3771-5790-4C3A-9172-BE7E1FD38867}" type="pres">
      <dgm:prSet presAssocID="{BEB7D7AA-9A77-4FB9-A221-11953A4E6F40}" presName="node" presStyleLbl="node1" presStyleIdx="4" presStyleCnt="7" custScaleX="121602" custScaleY="144562" custRadScaleRad="98323" custRadScaleInc="-1163">
        <dgm:presLayoutVars>
          <dgm:bulletEnabled val="1"/>
        </dgm:presLayoutVars>
      </dgm:prSet>
      <dgm:spPr/>
      <dgm:t>
        <a:bodyPr/>
        <a:lstStyle/>
        <a:p>
          <a:endParaRPr lang="fr-FR"/>
        </a:p>
      </dgm:t>
    </dgm:pt>
    <dgm:pt modelId="{1C2EF15B-6236-4DDC-B253-5F8B9F0301FB}" type="pres">
      <dgm:prSet presAssocID="{BEB7D7AA-9A77-4FB9-A221-11953A4E6F40}" presName="spNode" presStyleCnt="0"/>
      <dgm:spPr/>
    </dgm:pt>
    <dgm:pt modelId="{9D577CCC-99DB-47B6-AB29-A2013F084667}" type="pres">
      <dgm:prSet presAssocID="{841C131D-EE73-4493-9E89-742F5927EE17}" presName="sibTrans" presStyleLbl="sibTrans1D1" presStyleIdx="4" presStyleCnt="7"/>
      <dgm:spPr/>
      <dgm:t>
        <a:bodyPr/>
        <a:lstStyle/>
        <a:p>
          <a:endParaRPr lang="fr-FR"/>
        </a:p>
      </dgm:t>
    </dgm:pt>
    <dgm:pt modelId="{3F2EC300-E347-4EBD-9D67-E672E2E7F5E1}" type="pres">
      <dgm:prSet presAssocID="{64B31C3C-6F23-4A17-8188-69472A06E59C}" presName="node" presStyleLbl="node1" presStyleIdx="5" presStyleCnt="7" custScaleX="110547" custScaleY="127555" custRadScaleRad="102443" custRadScaleInc="13527">
        <dgm:presLayoutVars>
          <dgm:bulletEnabled val="1"/>
        </dgm:presLayoutVars>
      </dgm:prSet>
      <dgm:spPr/>
      <dgm:t>
        <a:bodyPr/>
        <a:lstStyle/>
        <a:p>
          <a:endParaRPr lang="fr-FR"/>
        </a:p>
      </dgm:t>
    </dgm:pt>
    <dgm:pt modelId="{04EFD427-82D8-4732-B46C-E64D43DAE71F}" type="pres">
      <dgm:prSet presAssocID="{64B31C3C-6F23-4A17-8188-69472A06E59C}" presName="spNode" presStyleCnt="0"/>
      <dgm:spPr/>
    </dgm:pt>
    <dgm:pt modelId="{0612C23E-D415-42C0-8832-02A80D3EC73A}" type="pres">
      <dgm:prSet presAssocID="{5985B70F-3CEA-4766-94B9-9F7B3A69BB20}" presName="sibTrans" presStyleLbl="sibTrans1D1" presStyleIdx="5" presStyleCnt="7"/>
      <dgm:spPr/>
      <dgm:t>
        <a:bodyPr/>
        <a:lstStyle/>
        <a:p>
          <a:endParaRPr lang="fr-FR"/>
        </a:p>
      </dgm:t>
    </dgm:pt>
    <dgm:pt modelId="{37093A77-FFDB-4E0E-9503-BFA1A47BD27B}" type="pres">
      <dgm:prSet presAssocID="{36F2EDBF-F821-4E67-9F09-032440CFB28C}" presName="node" presStyleLbl="node1" presStyleIdx="6" presStyleCnt="7" custScaleX="127129" custScaleY="114799">
        <dgm:presLayoutVars>
          <dgm:bulletEnabled val="1"/>
        </dgm:presLayoutVars>
      </dgm:prSet>
      <dgm:spPr/>
      <dgm:t>
        <a:bodyPr/>
        <a:lstStyle/>
        <a:p>
          <a:endParaRPr lang="fr-FR"/>
        </a:p>
      </dgm:t>
    </dgm:pt>
    <dgm:pt modelId="{7E04A390-1EE1-4F37-A331-C4B7955E6E08}" type="pres">
      <dgm:prSet presAssocID="{36F2EDBF-F821-4E67-9F09-032440CFB28C}" presName="spNode" presStyleCnt="0"/>
      <dgm:spPr/>
    </dgm:pt>
    <dgm:pt modelId="{90D38D77-7C28-471E-8730-70974CD8838E}" type="pres">
      <dgm:prSet presAssocID="{D2EB55C7-A2AB-4E8A-A009-8DF7ADB64663}" presName="sibTrans" presStyleLbl="sibTrans1D1" presStyleIdx="6" presStyleCnt="7"/>
      <dgm:spPr/>
      <dgm:t>
        <a:bodyPr/>
        <a:lstStyle/>
        <a:p>
          <a:endParaRPr lang="fr-FR"/>
        </a:p>
      </dgm:t>
    </dgm:pt>
  </dgm:ptLst>
  <dgm:cxnLst>
    <dgm:cxn modelId="{0C2C3647-BF73-4428-B67A-D0911EDD5620}" type="presOf" srcId="{BC8B55E5-9307-4931-88A3-3D85927CFE9A}" destId="{75704162-9378-43F2-948A-CD7C900E1A8F}" srcOrd="0" destOrd="0" presId="urn:microsoft.com/office/officeart/2005/8/layout/cycle6"/>
    <dgm:cxn modelId="{9499B29C-E1AD-454D-868E-C5338DD5176F}" type="presOf" srcId="{64B31C3C-6F23-4A17-8188-69472A06E59C}" destId="{3F2EC300-E347-4EBD-9D67-E672E2E7F5E1}" srcOrd="0" destOrd="0" presId="urn:microsoft.com/office/officeart/2005/8/layout/cycle6"/>
    <dgm:cxn modelId="{07B09BE2-C279-4CD2-9AF0-BB38BB00B8B4}" srcId="{34543925-A3C6-4FB0-9C80-0E5A1B689497}" destId="{0D64093E-EFA2-431E-9A3F-3B941F9F4D82}" srcOrd="0" destOrd="0" parTransId="{DC2D2060-B2A4-48C4-8522-F3D7C167F77E}" sibTransId="{4B9A53CD-BB6D-4D28-9FFE-EBDDC36BA16A}"/>
    <dgm:cxn modelId="{10046262-E476-4C1E-B7B5-A70A18D61009}" type="presOf" srcId="{521E70CC-CA20-49E3-9A61-C1E9896405E5}" destId="{A9094C2B-2892-4DF7-AE58-BEA56F1D2B02}" srcOrd="0" destOrd="0" presId="urn:microsoft.com/office/officeart/2005/8/layout/cycle6"/>
    <dgm:cxn modelId="{729F40ED-543A-4F1C-824F-47B1544D583D}" srcId="{34543925-A3C6-4FB0-9C80-0E5A1B689497}" destId="{BC8B55E5-9307-4931-88A3-3D85927CFE9A}" srcOrd="2" destOrd="0" parTransId="{6C031DAC-AD95-41B3-B173-B6602DD729C7}" sibTransId="{10CD1583-17D4-402F-902C-03C4DFF64FC8}"/>
    <dgm:cxn modelId="{D037C903-047E-4149-8267-1098451CADEA}" srcId="{34543925-A3C6-4FB0-9C80-0E5A1B689497}" destId="{36F2EDBF-F821-4E67-9F09-032440CFB28C}" srcOrd="6" destOrd="0" parTransId="{AE187EC1-565D-4E43-B32E-0CE6ACCF17BA}" sibTransId="{D2EB55C7-A2AB-4E8A-A009-8DF7ADB64663}"/>
    <dgm:cxn modelId="{9B6D8B0D-26DD-443A-AA44-EAF438FEE5E6}" type="presOf" srcId="{D2EB55C7-A2AB-4E8A-A009-8DF7ADB64663}" destId="{90D38D77-7C28-471E-8730-70974CD8838E}" srcOrd="0" destOrd="0" presId="urn:microsoft.com/office/officeart/2005/8/layout/cycle6"/>
    <dgm:cxn modelId="{68D659CD-6ABD-4F00-8A9B-E90D2D012A29}" srcId="{34543925-A3C6-4FB0-9C80-0E5A1B689497}" destId="{BEB7D7AA-9A77-4FB9-A221-11953A4E6F40}" srcOrd="4" destOrd="0" parTransId="{038FD504-17E6-4F1B-ABCC-8AD785BE08CA}" sibTransId="{841C131D-EE73-4493-9E89-742F5927EE17}"/>
    <dgm:cxn modelId="{4C039731-8C18-4B87-8CDA-CE39C2C6A4CA}" type="presOf" srcId="{10CD1583-17D4-402F-902C-03C4DFF64FC8}" destId="{FFD58643-B150-4332-9C88-16D0248EB96D}" srcOrd="0" destOrd="0" presId="urn:microsoft.com/office/officeart/2005/8/layout/cycle6"/>
    <dgm:cxn modelId="{0F0B391E-83F9-497B-B20F-5BB580CA1456}" srcId="{34543925-A3C6-4FB0-9C80-0E5A1B689497}" destId="{A5500FD1-B105-456C-B812-C5144DB44BA9}" srcOrd="1" destOrd="0" parTransId="{F157FF18-0423-408B-9D05-AC747EC9742E}" sibTransId="{A8A33866-81D5-4B01-87AE-4D9E0AA000A7}"/>
    <dgm:cxn modelId="{A031976C-D9B3-4D11-8A57-28CFAE6E1149}" type="presOf" srcId="{36F2EDBF-F821-4E67-9F09-032440CFB28C}" destId="{37093A77-FFDB-4E0E-9503-BFA1A47BD27B}" srcOrd="0" destOrd="0" presId="urn:microsoft.com/office/officeart/2005/8/layout/cycle6"/>
    <dgm:cxn modelId="{9AD7DC8C-A943-4DEA-978B-D16370E635EC}" type="presOf" srcId="{0D64093E-EFA2-431E-9A3F-3B941F9F4D82}" destId="{498394A3-EA9A-4CAB-8668-0CFA76A98F53}" srcOrd="0" destOrd="0" presId="urn:microsoft.com/office/officeart/2005/8/layout/cycle6"/>
    <dgm:cxn modelId="{095EFCAF-0E0D-4620-AC6A-1B0FB5A6D3F4}" type="presOf" srcId="{5985B70F-3CEA-4766-94B9-9F7B3A69BB20}" destId="{0612C23E-D415-42C0-8832-02A80D3EC73A}" srcOrd="0" destOrd="0" presId="urn:microsoft.com/office/officeart/2005/8/layout/cycle6"/>
    <dgm:cxn modelId="{60577FDD-6CF3-49D0-A536-E38997150D1E}" type="presOf" srcId="{841C131D-EE73-4493-9E89-742F5927EE17}" destId="{9D577CCC-99DB-47B6-AB29-A2013F084667}" srcOrd="0" destOrd="0" presId="urn:microsoft.com/office/officeart/2005/8/layout/cycle6"/>
    <dgm:cxn modelId="{04C87686-3686-4A9C-8038-1BE7A260CD1C}" type="presOf" srcId="{A8A33866-81D5-4B01-87AE-4D9E0AA000A7}" destId="{05BE45F3-FC07-4F23-9033-31AC95B033B2}" srcOrd="0" destOrd="0" presId="urn:microsoft.com/office/officeart/2005/8/layout/cycle6"/>
    <dgm:cxn modelId="{16A42B6A-30B9-4134-9961-FE9E1866A6DC}" srcId="{34543925-A3C6-4FB0-9C80-0E5A1B689497}" destId="{64B31C3C-6F23-4A17-8188-69472A06E59C}" srcOrd="5" destOrd="0" parTransId="{21A577A0-1D1E-4DC5-A59B-A7FF2ADC1A72}" sibTransId="{5985B70F-3CEA-4766-94B9-9F7B3A69BB20}"/>
    <dgm:cxn modelId="{DFBD0EE0-4C96-43EB-9ADE-3507F18A0757}" srcId="{34543925-A3C6-4FB0-9C80-0E5A1B689497}" destId="{E1F52255-94EE-4522-BA74-6AAEBF327D8E}" srcOrd="3" destOrd="0" parTransId="{819D36CD-7DC5-4094-AD1E-70989B079AD3}" sibTransId="{521E70CC-CA20-49E3-9A61-C1E9896405E5}"/>
    <dgm:cxn modelId="{04D57B65-140B-4D79-A913-F9799690C45B}" type="presOf" srcId="{A5500FD1-B105-456C-B812-C5144DB44BA9}" destId="{7FA8B97E-D894-410E-A79F-0D3C5887C212}" srcOrd="0" destOrd="0" presId="urn:microsoft.com/office/officeart/2005/8/layout/cycle6"/>
    <dgm:cxn modelId="{40CC0A04-66D7-4828-8BF3-4321D055CF08}" type="presOf" srcId="{34543925-A3C6-4FB0-9C80-0E5A1B689497}" destId="{2A3503FE-1427-4CB4-B7A7-A06C1D9D0A22}" srcOrd="0" destOrd="0" presId="urn:microsoft.com/office/officeart/2005/8/layout/cycle6"/>
    <dgm:cxn modelId="{5A47A319-A653-4D1F-B4BF-32D6F0AD893F}" type="presOf" srcId="{4B9A53CD-BB6D-4D28-9FFE-EBDDC36BA16A}" destId="{D5A2ED62-33B0-46B5-8EE9-C37F664FDDFD}" srcOrd="0" destOrd="0" presId="urn:microsoft.com/office/officeart/2005/8/layout/cycle6"/>
    <dgm:cxn modelId="{61B30EA9-D545-49F9-BBB6-B293849A346F}" type="presOf" srcId="{E1F52255-94EE-4522-BA74-6AAEBF327D8E}" destId="{9F534AB3-C0F5-404F-9499-5ED5A7AA3621}" srcOrd="0" destOrd="0" presId="urn:microsoft.com/office/officeart/2005/8/layout/cycle6"/>
    <dgm:cxn modelId="{C29EF59E-032B-4F5F-8516-298DBF20AFA2}" type="presOf" srcId="{BEB7D7AA-9A77-4FB9-A221-11953A4E6F40}" destId="{9D0F3771-5790-4C3A-9172-BE7E1FD38867}" srcOrd="0" destOrd="0" presId="urn:microsoft.com/office/officeart/2005/8/layout/cycle6"/>
    <dgm:cxn modelId="{62A76120-CF4C-4896-9E60-5A1344AC07C2}" type="presParOf" srcId="{2A3503FE-1427-4CB4-B7A7-A06C1D9D0A22}" destId="{498394A3-EA9A-4CAB-8668-0CFA76A98F53}" srcOrd="0" destOrd="0" presId="urn:microsoft.com/office/officeart/2005/8/layout/cycle6"/>
    <dgm:cxn modelId="{ADA60E08-A4B0-4963-A2A4-54319288A5E6}" type="presParOf" srcId="{2A3503FE-1427-4CB4-B7A7-A06C1D9D0A22}" destId="{D0062473-EE4A-43E4-927D-8ACA04131414}" srcOrd="1" destOrd="0" presId="urn:microsoft.com/office/officeart/2005/8/layout/cycle6"/>
    <dgm:cxn modelId="{1F37FEDF-3A38-462E-B4B9-A6DDA3B1C18A}" type="presParOf" srcId="{2A3503FE-1427-4CB4-B7A7-A06C1D9D0A22}" destId="{D5A2ED62-33B0-46B5-8EE9-C37F664FDDFD}" srcOrd="2" destOrd="0" presId="urn:microsoft.com/office/officeart/2005/8/layout/cycle6"/>
    <dgm:cxn modelId="{49A6E990-676E-4983-9F4E-B2792CDA998B}" type="presParOf" srcId="{2A3503FE-1427-4CB4-B7A7-A06C1D9D0A22}" destId="{7FA8B97E-D894-410E-A79F-0D3C5887C212}" srcOrd="3" destOrd="0" presId="urn:microsoft.com/office/officeart/2005/8/layout/cycle6"/>
    <dgm:cxn modelId="{D5A9214B-5297-4281-B25F-43DC695CF5C5}" type="presParOf" srcId="{2A3503FE-1427-4CB4-B7A7-A06C1D9D0A22}" destId="{F3F94A91-6D50-44B8-A011-526E27FFF3C7}" srcOrd="4" destOrd="0" presId="urn:microsoft.com/office/officeart/2005/8/layout/cycle6"/>
    <dgm:cxn modelId="{6D8D5BCC-9440-4097-930A-331C223D7DB4}" type="presParOf" srcId="{2A3503FE-1427-4CB4-B7A7-A06C1D9D0A22}" destId="{05BE45F3-FC07-4F23-9033-31AC95B033B2}" srcOrd="5" destOrd="0" presId="urn:microsoft.com/office/officeart/2005/8/layout/cycle6"/>
    <dgm:cxn modelId="{51CF2E11-B806-4C68-AD5B-5743CFF37FCD}" type="presParOf" srcId="{2A3503FE-1427-4CB4-B7A7-A06C1D9D0A22}" destId="{75704162-9378-43F2-948A-CD7C900E1A8F}" srcOrd="6" destOrd="0" presId="urn:microsoft.com/office/officeart/2005/8/layout/cycle6"/>
    <dgm:cxn modelId="{F6A85C47-9A2F-4DBB-B9DD-1D8CFE56F4B8}" type="presParOf" srcId="{2A3503FE-1427-4CB4-B7A7-A06C1D9D0A22}" destId="{26BE29A3-3A6E-449E-88CA-CC67D4664786}" srcOrd="7" destOrd="0" presId="urn:microsoft.com/office/officeart/2005/8/layout/cycle6"/>
    <dgm:cxn modelId="{EFB57086-2C7E-43E0-9CD2-08498303FE84}" type="presParOf" srcId="{2A3503FE-1427-4CB4-B7A7-A06C1D9D0A22}" destId="{FFD58643-B150-4332-9C88-16D0248EB96D}" srcOrd="8" destOrd="0" presId="urn:microsoft.com/office/officeart/2005/8/layout/cycle6"/>
    <dgm:cxn modelId="{8E9EE137-41DA-4972-8F0C-B6472CFEF374}" type="presParOf" srcId="{2A3503FE-1427-4CB4-B7A7-A06C1D9D0A22}" destId="{9F534AB3-C0F5-404F-9499-5ED5A7AA3621}" srcOrd="9" destOrd="0" presId="urn:microsoft.com/office/officeart/2005/8/layout/cycle6"/>
    <dgm:cxn modelId="{052B9582-9211-4B4B-B4B0-6FCB39C0A85F}" type="presParOf" srcId="{2A3503FE-1427-4CB4-B7A7-A06C1D9D0A22}" destId="{36DA6ABA-CD8D-4A5B-BA2C-BD198425AF34}" srcOrd="10" destOrd="0" presId="urn:microsoft.com/office/officeart/2005/8/layout/cycle6"/>
    <dgm:cxn modelId="{2E42D3FB-9279-4DEB-8BDB-CE64572F971A}" type="presParOf" srcId="{2A3503FE-1427-4CB4-B7A7-A06C1D9D0A22}" destId="{A9094C2B-2892-4DF7-AE58-BEA56F1D2B02}" srcOrd="11" destOrd="0" presId="urn:microsoft.com/office/officeart/2005/8/layout/cycle6"/>
    <dgm:cxn modelId="{AE0DEC67-AAB5-4822-BD5D-FDAE58BC0E83}" type="presParOf" srcId="{2A3503FE-1427-4CB4-B7A7-A06C1D9D0A22}" destId="{9D0F3771-5790-4C3A-9172-BE7E1FD38867}" srcOrd="12" destOrd="0" presId="urn:microsoft.com/office/officeart/2005/8/layout/cycle6"/>
    <dgm:cxn modelId="{7A1B7EC3-E28B-4073-B72D-2B5B4022A446}" type="presParOf" srcId="{2A3503FE-1427-4CB4-B7A7-A06C1D9D0A22}" destId="{1C2EF15B-6236-4DDC-B253-5F8B9F0301FB}" srcOrd="13" destOrd="0" presId="urn:microsoft.com/office/officeart/2005/8/layout/cycle6"/>
    <dgm:cxn modelId="{C44CFA8C-4B32-40CA-B0C3-1D2B308E4E03}" type="presParOf" srcId="{2A3503FE-1427-4CB4-B7A7-A06C1D9D0A22}" destId="{9D577CCC-99DB-47B6-AB29-A2013F084667}" srcOrd="14" destOrd="0" presId="urn:microsoft.com/office/officeart/2005/8/layout/cycle6"/>
    <dgm:cxn modelId="{C3AE9F51-E3DE-4C70-B4C5-13D695854ADF}" type="presParOf" srcId="{2A3503FE-1427-4CB4-B7A7-A06C1D9D0A22}" destId="{3F2EC300-E347-4EBD-9D67-E672E2E7F5E1}" srcOrd="15" destOrd="0" presId="urn:microsoft.com/office/officeart/2005/8/layout/cycle6"/>
    <dgm:cxn modelId="{2E89D275-8194-4427-8C1E-1D1FF305334D}" type="presParOf" srcId="{2A3503FE-1427-4CB4-B7A7-A06C1D9D0A22}" destId="{04EFD427-82D8-4732-B46C-E64D43DAE71F}" srcOrd="16" destOrd="0" presId="urn:microsoft.com/office/officeart/2005/8/layout/cycle6"/>
    <dgm:cxn modelId="{090192E3-B799-4103-BF7A-0235EF8EB3F1}" type="presParOf" srcId="{2A3503FE-1427-4CB4-B7A7-A06C1D9D0A22}" destId="{0612C23E-D415-42C0-8832-02A80D3EC73A}" srcOrd="17" destOrd="0" presId="urn:microsoft.com/office/officeart/2005/8/layout/cycle6"/>
    <dgm:cxn modelId="{D2BD0B05-A73C-42E4-9B59-67B71D394AA1}" type="presParOf" srcId="{2A3503FE-1427-4CB4-B7A7-A06C1D9D0A22}" destId="{37093A77-FFDB-4E0E-9503-BFA1A47BD27B}" srcOrd="18" destOrd="0" presId="urn:microsoft.com/office/officeart/2005/8/layout/cycle6"/>
    <dgm:cxn modelId="{DB10857C-501C-4ECB-B2BC-B91F080D8E0F}" type="presParOf" srcId="{2A3503FE-1427-4CB4-B7A7-A06C1D9D0A22}" destId="{7E04A390-1EE1-4F37-A331-C4B7955E6E08}" srcOrd="19" destOrd="0" presId="urn:microsoft.com/office/officeart/2005/8/layout/cycle6"/>
    <dgm:cxn modelId="{57BF663C-9C97-4663-AE91-8B5F64799AB7}" type="presParOf" srcId="{2A3503FE-1427-4CB4-B7A7-A06C1D9D0A22}" destId="{90D38D77-7C28-471E-8730-70974CD8838E}"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89B669-BE1C-46EA-A0B6-452FF40921E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A1485908-04CB-4BA9-A73A-FC73B02BA4A8}">
      <dgm:prSet phldrT="[Texte]"/>
      <dgm:spPr>
        <a:solidFill>
          <a:schemeClr val="accent2">
            <a:lumMod val="60000"/>
            <a:lumOff val="40000"/>
          </a:schemeClr>
        </a:solidFill>
      </dgm:spPr>
      <dgm:t>
        <a:bodyPr/>
        <a:lstStyle/>
        <a:p>
          <a:r>
            <a:rPr lang="fr-FR" dirty="0" smtClean="0">
              <a:solidFill>
                <a:schemeClr val="tx1"/>
              </a:solidFill>
              <a:latin typeface="Arial Rounded MT Bold" panose="020F0704030504030204" pitchFamily="34" charset="0"/>
            </a:rPr>
            <a:t>NAGEZ FORME SANTE</a:t>
          </a:r>
          <a:endParaRPr lang="fr-FR" dirty="0">
            <a:solidFill>
              <a:schemeClr val="tx1"/>
            </a:solidFill>
            <a:latin typeface="Arial Rounded MT Bold" panose="020F0704030504030204" pitchFamily="34" charset="0"/>
          </a:endParaRPr>
        </a:p>
      </dgm:t>
    </dgm:pt>
    <dgm:pt modelId="{8258979C-F24A-42CC-8A8E-6832D0EDB953}" type="parTrans" cxnId="{06CDDEDA-3535-4658-BB46-DFC27433EB0D}">
      <dgm:prSet/>
      <dgm:spPr/>
      <dgm:t>
        <a:bodyPr/>
        <a:lstStyle/>
        <a:p>
          <a:endParaRPr lang="fr-FR"/>
        </a:p>
      </dgm:t>
    </dgm:pt>
    <dgm:pt modelId="{1A41AAC2-D020-4AA1-A507-C73FC621144A}" type="sibTrans" cxnId="{06CDDEDA-3535-4658-BB46-DFC27433EB0D}">
      <dgm:prSet/>
      <dgm:spPr>
        <a:solidFill>
          <a:srgbClr val="C00000"/>
        </a:solidFill>
      </dgm:spPr>
      <dgm:t>
        <a:bodyPr/>
        <a:lstStyle/>
        <a:p>
          <a:endParaRPr lang="fr-FR"/>
        </a:p>
      </dgm:t>
    </dgm:pt>
    <dgm:pt modelId="{98AACF54-D68C-4474-BDA4-0E97E3B56BA0}">
      <dgm:prSet phldrT="[Texte]"/>
      <dgm:spPr>
        <a:solidFill>
          <a:schemeClr val="accent5">
            <a:lumMod val="60000"/>
            <a:lumOff val="40000"/>
          </a:schemeClr>
        </a:solidFill>
      </dgm:spPr>
      <dgm:t>
        <a:bodyPr/>
        <a:lstStyle/>
        <a:p>
          <a:r>
            <a:rPr lang="fr-FR" dirty="0" smtClean="0">
              <a:solidFill>
                <a:schemeClr val="tx1"/>
              </a:solidFill>
              <a:latin typeface="Arial Rounded MT Bold" panose="020F0704030504030204" pitchFamily="34" charset="0"/>
            </a:rPr>
            <a:t>NAGEZ SPORTIF</a:t>
          </a:r>
          <a:endParaRPr lang="fr-FR" dirty="0">
            <a:solidFill>
              <a:schemeClr val="tx1"/>
            </a:solidFill>
            <a:latin typeface="Arial Rounded MT Bold" panose="020F0704030504030204" pitchFamily="34" charset="0"/>
          </a:endParaRPr>
        </a:p>
      </dgm:t>
    </dgm:pt>
    <dgm:pt modelId="{E7BF3E45-C1B1-4972-800B-E8CF190DB8EC}" type="parTrans" cxnId="{045D30A9-03F1-4E13-8C4F-94D9B860B549}">
      <dgm:prSet/>
      <dgm:spPr/>
      <dgm:t>
        <a:bodyPr/>
        <a:lstStyle/>
        <a:p>
          <a:endParaRPr lang="fr-FR"/>
        </a:p>
      </dgm:t>
    </dgm:pt>
    <dgm:pt modelId="{CC442534-4A23-48F0-8768-8D0E5EF6FE37}" type="sibTrans" cxnId="{045D30A9-03F1-4E13-8C4F-94D9B860B549}">
      <dgm:prSet/>
      <dgm:spPr/>
      <dgm:t>
        <a:bodyPr/>
        <a:lstStyle/>
        <a:p>
          <a:endParaRPr lang="fr-FR"/>
        </a:p>
      </dgm:t>
    </dgm:pt>
    <dgm:pt modelId="{58CDD460-68C3-45AB-8C84-C320CCBAC22A}">
      <dgm:prSet phldrT="[Texte]"/>
      <dgm:spPr>
        <a:solidFill>
          <a:schemeClr val="bg2">
            <a:lumMod val="25000"/>
          </a:schemeClr>
        </a:solidFill>
      </dgm:spPr>
      <dgm:t>
        <a:bodyPr/>
        <a:lstStyle/>
        <a:p>
          <a:r>
            <a:rPr lang="fr-FR" dirty="0" smtClean="0">
              <a:latin typeface="Arial Rounded MT Bold" panose="020F0704030504030204" pitchFamily="34" charset="0"/>
            </a:rPr>
            <a:t>NAGEZ FORME BIEN ETRE</a:t>
          </a:r>
          <a:endParaRPr lang="fr-FR" dirty="0">
            <a:latin typeface="Arial Rounded MT Bold" panose="020F0704030504030204" pitchFamily="34" charset="0"/>
          </a:endParaRPr>
        </a:p>
      </dgm:t>
    </dgm:pt>
    <dgm:pt modelId="{8BA94D39-07CA-4069-8B4E-6C75840F70FB}" type="parTrans" cxnId="{3FB95E8C-17CA-4C54-839A-8BF9456E70F0}">
      <dgm:prSet/>
      <dgm:spPr/>
      <dgm:t>
        <a:bodyPr/>
        <a:lstStyle/>
        <a:p>
          <a:endParaRPr lang="fr-FR"/>
        </a:p>
      </dgm:t>
    </dgm:pt>
    <dgm:pt modelId="{1472C323-A135-4975-9D02-9FBA21E063E9}" type="sibTrans" cxnId="{3FB95E8C-17CA-4C54-839A-8BF9456E70F0}">
      <dgm:prSet/>
      <dgm:spPr/>
      <dgm:t>
        <a:bodyPr/>
        <a:lstStyle/>
        <a:p>
          <a:endParaRPr lang="fr-FR"/>
        </a:p>
      </dgm:t>
    </dgm:pt>
    <dgm:pt modelId="{29119FD6-6C83-438D-B1FB-D0B464863D8B}" type="pres">
      <dgm:prSet presAssocID="{6F89B669-BE1C-46EA-A0B6-452FF40921E7}" presName="Name0" presStyleCnt="0">
        <dgm:presLayoutVars>
          <dgm:dir/>
          <dgm:resizeHandles val="exact"/>
        </dgm:presLayoutVars>
      </dgm:prSet>
      <dgm:spPr/>
      <dgm:t>
        <a:bodyPr/>
        <a:lstStyle/>
        <a:p>
          <a:endParaRPr lang="fr-FR"/>
        </a:p>
      </dgm:t>
    </dgm:pt>
    <dgm:pt modelId="{710E84AD-1781-4387-B6C2-5358CAE66A9D}" type="pres">
      <dgm:prSet presAssocID="{6F89B669-BE1C-46EA-A0B6-452FF40921E7}" presName="cycle" presStyleCnt="0"/>
      <dgm:spPr/>
    </dgm:pt>
    <dgm:pt modelId="{F1C41A68-3DDA-430C-951D-41E702FF5C6E}" type="pres">
      <dgm:prSet presAssocID="{A1485908-04CB-4BA9-A73A-FC73B02BA4A8}" presName="nodeFirstNode" presStyleLbl="node1" presStyleIdx="0" presStyleCnt="3">
        <dgm:presLayoutVars>
          <dgm:bulletEnabled val="1"/>
        </dgm:presLayoutVars>
      </dgm:prSet>
      <dgm:spPr/>
      <dgm:t>
        <a:bodyPr/>
        <a:lstStyle/>
        <a:p>
          <a:endParaRPr lang="fr-FR"/>
        </a:p>
      </dgm:t>
    </dgm:pt>
    <dgm:pt modelId="{C510483C-4F10-4C7A-AF93-54C7CC9657D4}" type="pres">
      <dgm:prSet presAssocID="{1A41AAC2-D020-4AA1-A507-C73FC621144A}" presName="sibTransFirstNode" presStyleLbl="bgShp" presStyleIdx="0" presStyleCnt="1"/>
      <dgm:spPr/>
      <dgm:t>
        <a:bodyPr/>
        <a:lstStyle/>
        <a:p>
          <a:endParaRPr lang="fr-FR"/>
        </a:p>
      </dgm:t>
    </dgm:pt>
    <dgm:pt modelId="{3EBA058B-E190-4FF7-B1CF-76A7598DF886}" type="pres">
      <dgm:prSet presAssocID="{98AACF54-D68C-4474-BDA4-0E97E3B56BA0}" presName="nodeFollowingNodes" presStyleLbl="node1" presStyleIdx="1" presStyleCnt="3" custScaleX="101459" custScaleY="88540" custRadScaleRad="92018" custRadScaleInc="2602">
        <dgm:presLayoutVars>
          <dgm:bulletEnabled val="1"/>
        </dgm:presLayoutVars>
      </dgm:prSet>
      <dgm:spPr/>
      <dgm:t>
        <a:bodyPr/>
        <a:lstStyle/>
        <a:p>
          <a:endParaRPr lang="fr-FR"/>
        </a:p>
      </dgm:t>
    </dgm:pt>
    <dgm:pt modelId="{F08B7AB5-7520-4C9D-8817-20246B351C96}" type="pres">
      <dgm:prSet presAssocID="{58CDD460-68C3-45AB-8C84-C320CCBAC22A}" presName="nodeFollowingNodes" presStyleLbl="node1" presStyleIdx="2" presStyleCnt="3" custScaleX="101259" custScaleY="88549">
        <dgm:presLayoutVars>
          <dgm:bulletEnabled val="1"/>
        </dgm:presLayoutVars>
      </dgm:prSet>
      <dgm:spPr/>
      <dgm:t>
        <a:bodyPr/>
        <a:lstStyle/>
        <a:p>
          <a:endParaRPr lang="fr-FR"/>
        </a:p>
      </dgm:t>
    </dgm:pt>
  </dgm:ptLst>
  <dgm:cxnLst>
    <dgm:cxn modelId="{06CDDEDA-3535-4658-BB46-DFC27433EB0D}" srcId="{6F89B669-BE1C-46EA-A0B6-452FF40921E7}" destId="{A1485908-04CB-4BA9-A73A-FC73B02BA4A8}" srcOrd="0" destOrd="0" parTransId="{8258979C-F24A-42CC-8A8E-6832D0EDB953}" sibTransId="{1A41AAC2-D020-4AA1-A507-C73FC621144A}"/>
    <dgm:cxn modelId="{C3C1D576-2E7E-4FA7-A12F-197E3CC8A757}" type="presOf" srcId="{98AACF54-D68C-4474-BDA4-0E97E3B56BA0}" destId="{3EBA058B-E190-4FF7-B1CF-76A7598DF886}" srcOrd="0" destOrd="0" presId="urn:microsoft.com/office/officeart/2005/8/layout/cycle3"/>
    <dgm:cxn modelId="{045D30A9-03F1-4E13-8C4F-94D9B860B549}" srcId="{6F89B669-BE1C-46EA-A0B6-452FF40921E7}" destId="{98AACF54-D68C-4474-BDA4-0E97E3B56BA0}" srcOrd="1" destOrd="0" parTransId="{E7BF3E45-C1B1-4972-800B-E8CF190DB8EC}" sibTransId="{CC442534-4A23-48F0-8768-8D0E5EF6FE37}"/>
    <dgm:cxn modelId="{3FB95E8C-17CA-4C54-839A-8BF9456E70F0}" srcId="{6F89B669-BE1C-46EA-A0B6-452FF40921E7}" destId="{58CDD460-68C3-45AB-8C84-C320CCBAC22A}" srcOrd="2" destOrd="0" parTransId="{8BA94D39-07CA-4069-8B4E-6C75840F70FB}" sibTransId="{1472C323-A135-4975-9D02-9FBA21E063E9}"/>
    <dgm:cxn modelId="{7BE48CD5-3401-4D36-90DF-9DDACED632FD}" type="presOf" srcId="{1A41AAC2-D020-4AA1-A507-C73FC621144A}" destId="{C510483C-4F10-4C7A-AF93-54C7CC9657D4}" srcOrd="0" destOrd="0" presId="urn:microsoft.com/office/officeart/2005/8/layout/cycle3"/>
    <dgm:cxn modelId="{5B89C61A-A112-459D-BE33-08F9F7A710D3}" type="presOf" srcId="{A1485908-04CB-4BA9-A73A-FC73B02BA4A8}" destId="{F1C41A68-3DDA-430C-951D-41E702FF5C6E}" srcOrd="0" destOrd="0" presId="urn:microsoft.com/office/officeart/2005/8/layout/cycle3"/>
    <dgm:cxn modelId="{C41D94EC-CE7C-438B-9BE5-7C065E3FBAD5}" type="presOf" srcId="{58CDD460-68C3-45AB-8C84-C320CCBAC22A}" destId="{F08B7AB5-7520-4C9D-8817-20246B351C96}" srcOrd="0" destOrd="0" presId="urn:microsoft.com/office/officeart/2005/8/layout/cycle3"/>
    <dgm:cxn modelId="{286BDBC4-5F82-4F1B-87CC-77B2691ACEE6}" type="presOf" srcId="{6F89B669-BE1C-46EA-A0B6-452FF40921E7}" destId="{29119FD6-6C83-438D-B1FB-D0B464863D8B}" srcOrd="0" destOrd="0" presId="urn:microsoft.com/office/officeart/2005/8/layout/cycle3"/>
    <dgm:cxn modelId="{F83791E1-5135-4BC3-9E60-1E9B035641DA}" type="presParOf" srcId="{29119FD6-6C83-438D-B1FB-D0B464863D8B}" destId="{710E84AD-1781-4387-B6C2-5358CAE66A9D}" srcOrd="0" destOrd="0" presId="urn:microsoft.com/office/officeart/2005/8/layout/cycle3"/>
    <dgm:cxn modelId="{CC705384-D7D1-41D4-8C6A-11FFB79BB0DD}" type="presParOf" srcId="{710E84AD-1781-4387-B6C2-5358CAE66A9D}" destId="{F1C41A68-3DDA-430C-951D-41E702FF5C6E}" srcOrd="0" destOrd="0" presId="urn:microsoft.com/office/officeart/2005/8/layout/cycle3"/>
    <dgm:cxn modelId="{AB07620B-321C-4F4F-8F30-362C5E429F83}" type="presParOf" srcId="{710E84AD-1781-4387-B6C2-5358CAE66A9D}" destId="{C510483C-4F10-4C7A-AF93-54C7CC9657D4}" srcOrd="1" destOrd="0" presId="urn:microsoft.com/office/officeart/2005/8/layout/cycle3"/>
    <dgm:cxn modelId="{A0F86D9C-C819-49B4-BA70-3B822F063DD7}" type="presParOf" srcId="{710E84AD-1781-4387-B6C2-5358CAE66A9D}" destId="{3EBA058B-E190-4FF7-B1CF-76A7598DF886}" srcOrd="2" destOrd="0" presId="urn:microsoft.com/office/officeart/2005/8/layout/cycle3"/>
    <dgm:cxn modelId="{AA44C2A8-AC2C-46AC-B7C0-518A62C9643C}" type="presParOf" srcId="{710E84AD-1781-4387-B6C2-5358CAE66A9D}" destId="{F08B7AB5-7520-4C9D-8817-20246B351C96}"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75F43-4F99-49AE-8BD2-A207636E6A1B}">
      <dsp:nvSpPr>
        <dsp:cNvPr id="0" name=""/>
        <dsp:cNvSpPr/>
      </dsp:nvSpPr>
      <dsp:spPr>
        <a:xfrm>
          <a:off x="975589" y="-83189"/>
          <a:ext cx="2588803" cy="246403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kern="1200" dirty="0" smtClean="0">
            <a:solidFill>
              <a:srgbClr val="0000FF"/>
            </a:solidFill>
            <a:latin typeface="Arial Black" panose="020B0A04020102020204" pitchFamily="34" charset="0"/>
          </a:endParaRPr>
        </a:p>
        <a:p>
          <a:pPr lvl="0" algn="ctr" defTabSz="1778000">
            <a:lnSpc>
              <a:spcPct val="90000"/>
            </a:lnSpc>
            <a:spcBef>
              <a:spcPct val="0"/>
            </a:spcBef>
            <a:spcAft>
              <a:spcPct val="35000"/>
            </a:spcAft>
          </a:pPr>
          <a:r>
            <a:rPr lang="fr-FR" sz="4000" kern="1200" dirty="0" smtClean="0">
              <a:solidFill>
                <a:srgbClr val="0000FF"/>
              </a:solidFill>
              <a:latin typeface="Arial Black" panose="020B0A04020102020204" pitchFamily="34" charset="0"/>
            </a:rPr>
            <a:t>C.N.V</a:t>
          </a:r>
          <a:r>
            <a:rPr lang="fr-FR" sz="4000" kern="1200" dirty="0" smtClean="0">
              <a:latin typeface="Arial Black" panose="020B0A04020102020204" pitchFamily="34" charset="0"/>
            </a:rPr>
            <a:t>.</a:t>
          </a:r>
          <a:endParaRPr lang="fr-FR" sz="4000" kern="1200" dirty="0">
            <a:latin typeface="Arial Black" panose="020B0A04020102020204" pitchFamily="34" charset="0"/>
          </a:endParaRPr>
        </a:p>
      </dsp:txBody>
      <dsp:txXfrm>
        <a:off x="1354710" y="277661"/>
        <a:ext cx="1830561" cy="1742338"/>
      </dsp:txXfrm>
    </dsp:sp>
    <dsp:sp modelId="{21390C77-2105-4CB7-9018-CBDEC97DF80F}">
      <dsp:nvSpPr>
        <dsp:cNvPr id="0" name=""/>
        <dsp:cNvSpPr/>
      </dsp:nvSpPr>
      <dsp:spPr>
        <a:xfrm>
          <a:off x="2535846" y="81720"/>
          <a:ext cx="234476" cy="23457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DE1BE-DA08-4F71-B17C-A28D4C3B9D2D}">
      <dsp:nvSpPr>
        <dsp:cNvPr id="0" name=""/>
        <dsp:cNvSpPr/>
      </dsp:nvSpPr>
      <dsp:spPr>
        <a:xfrm>
          <a:off x="1704291" y="2046729"/>
          <a:ext cx="170016" cy="170019"/>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CFAE8-502F-4653-A52C-DBDC59AA0C67}">
      <dsp:nvSpPr>
        <dsp:cNvPr id="0" name=""/>
        <dsp:cNvSpPr/>
      </dsp:nvSpPr>
      <dsp:spPr>
        <a:xfrm>
          <a:off x="3283384" y="1035642"/>
          <a:ext cx="170016" cy="170019"/>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D32E0-A6FC-42E1-80EB-041FBAC12D45}">
      <dsp:nvSpPr>
        <dsp:cNvPr id="0" name=""/>
        <dsp:cNvSpPr/>
      </dsp:nvSpPr>
      <dsp:spPr>
        <a:xfrm>
          <a:off x="2488185" y="2227590"/>
          <a:ext cx="234476" cy="234577"/>
        </a:xfrm>
        <a:prstGeom prst="ellipse">
          <a:avLst/>
        </a:prstGeom>
        <a:solidFill>
          <a:schemeClr val="accent4">
            <a:hueOff val="2231217"/>
            <a:satOff val="-12686"/>
            <a:lumOff val="40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0D344-F55D-47B5-B49A-7D44D6EDB96F}">
      <dsp:nvSpPr>
        <dsp:cNvPr id="0" name=""/>
        <dsp:cNvSpPr/>
      </dsp:nvSpPr>
      <dsp:spPr>
        <a:xfrm>
          <a:off x="1751878" y="331505"/>
          <a:ext cx="170016" cy="17001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F0236-C297-4154-AD4E-7CEF98F0C83D}">
      <dsp:nvSpPr>
        <dsp:cNvPr id="0" name=""/>
        <dsp:cNvSpPr/>
      </dsp:nvSpPr>
      <dsp:spPr>
        <a:xfrm>
          <a:off x="1098464" y="1529250"/>
          <a:ext cx="170016" cy="17001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C1BC5-1D73-416F-B3F9-B9F2D73DCFDA}">
      <dsp:nvSpPr>
        <dsp:cNvPr id="0" name=""/>
        <dsp:cNvSpPr/>
      </dsp:nvSpPr>
      <dsp:spPr>
        <a:xfrm>
          <a:off x="-41657" y="0"/>
          <a:ext cx="1790452" cy="129063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Black" panose="020B0A04020102020204" pitchFamily="34" charset="0"/>
            </a:rPr>
            <a:t>Education</a:t>
          </a:r>
          <a:endParaRPr lang="fr-FR" sz="1600" kern="1200" dirty="0">
            <a:latin typeface="Arial Black" panose="020B0A04020102020204" pitchFamily="34" charset="0"/>
          </a:endParaRPr>
        </a:p>
      </dsp:txBody>
      <dsp:txXfrm>
        <a:off x="220549" y="189010"/>
        <a:ext cx="1266040" cy="912618"/>
      </dsp:txXfrm>
    </dsp:sp>
    <dsp:sp modelId="{E7A1BA4C-489A-406C-9A93-F266C9AF9E96}">
      <dsp:nvSpPr>
        <dsp:cNvPr id="0" name=""/>
        <dsp:cNvSpPr/>
      </dsp:nvSpPr>
      <dsp:spPr>
        <a:xfrm>
          <a:off x="2063651" y="338334"/>
          <a:ext cx="234476" cy="234577"/>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25C4E-9A22-4E9F-8BA7-3107C241F4BF}">
      <dsp:nvSpPr>
        <dsp:cNvPr id="0" name=""/>
        <dsp:cNvSpPr/>
      </dsp:nvSpPr>
      <dsp:spPr>
        <a:xfrm>
          <a:off x="323520" y="1284456"/>
          <a:ext cx="423960" cy="424062"/>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D0225-1342-4273-B65F-25B051641BE1}">
      <dsp:nvSpPr>
        <dsp:cNvPr id="0" name=""/>
        <dsp:cNvSpPr/>
      </dsp:nvSpPr>
      <dsp:spPr>
        <a:xfrm>
          <a:off x="2984490" y="-13280"/>
          <a:ext cx="2019551" cy="118121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Black" panose="020B0A04020102020204" pitchFamily="34" charset="0"/>
            </a:rPr>
            <a:t>Convivialité</a:t>
          </a:r>
          <a:endParaRPr lang="fr-FR" sz="1600" kern="1200" dirty="0">
            <a:latin typeface="Arial Black" panose="020B0A04020102020204" pitchFamily="34" charset="0"/>
          </a:endParaRPr>
        </a:p>
      </dsp:txBody>
      <dsp:txXfrm>
        <a:off x="3280246" y="159706"/>
        <a:ext cx="1428039" cy="835247"/>
      </dsp:txXfrm>
    </dsp:sp>
    <dsp:sp modelId="{127DB441-7AB6-4938-BD50-DD1E2FE5C9EE}">
      <dsp:nvSpPr>
        <dsp:cNvPr id="0" name=""/>
        <dsp:cNvSpPr/>
      </dsp:nvSpPr>
      <dsp:spPr>
        <a:xfrm>
          <a:off x="2782177" y="694437"/>
          <a:ext cx="234476" cy="234577"/>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7E3AE-B1BE-4972-8DB0-1BAA25A09996}">
      <dsp:nvSpPr>
        <dsp:cNvPr id="0" name=""/>
        <dsp:cNvSpPr/>
      </dsp:nvSpPr>
      <dsp:spPr>
        <a:xfrm>
          <a:off x="611553" y="1971745"/>
          <a:ext cx="170016" cy="17001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31AA6-74BB-458D-84CA-593D2FA7D49A}">
      <dsp:nvSpPr>
        <dsp:cNvPr id="0" name=""/>
        <dsp:cNvSpPr/>
      </dsp:nvSpPr>
      <dsp:spPr>
        <a:xfrm flipH="1">
          <a:off x="1967471" y="1747503"/>
          <a:ext cx="334798" cy="38030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A79ED-1A92-4BE6-8552-11FAEADAA328}">
      <dsp:nvSpPr>
        <dsp:cNvPr id="0" name=""/>
        <dsp:cNvSpPr/>
      </dsp:nvSpPr>
      <dsp:spPr>
        <a:xfrm>
          <a:off x="3010258" y="1270502"/>
          <a:ext cx="1841564" cy="1144881"/>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Black" panose="020B0A04020102020204" pitchFamily="34" charset="0"/>
            </a:rPr>
            <a:t>Formation</a:t>
          </a:r>
          <a:endParaRPr lang="fr-FR" sz="1600" kern="1200" dirty="0">
            <a:latin typeface="Arial Black" panose="020B0A04020102020204" pitchFamily="34" charset="0"/>
          </a:endParaRPr>
        </a:p>
      </dsp:txBody>
      <dsp:txXfrm>
        <a:off x="3279949" y="1438166"/>
        <a:ext cx="1302182" cy="809553"/>
      </dsp:txXfrm>
    </dsp:sp>
    <dsp:sp modelId="{1A121ABD-4339-4635-950F-B53307214E9E}">
      <dsp:nvSpPr>
        <dsp:cNvPr id="0" name=""/>
        <dsp:cNvSpPr/>
      </dsp:nvSpPr>
      <dsp:spPr>
        <a:xfrm>
          <a:off x="2883982" y="2237584"/>
          <a:ext cx="170016" cy="170019"/>
        </a:xfrm>
        <a:prstGeom prst="ellipse">
          <a:avLst/>
        </a:prstGeom>
        <a:solidFill>
          <a:schemeClr val="accent4">
            <a:hueOff val="10412348"/>
            <a:satOff val="-59202"/>
            <a:lumOff val="1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9CB6D-061B-45E2-A834-72757A5EF0BC}">
      <dsp:nvSpPr>
        <dsp:cNvPr id="0" name=""/>
        <dsp:cNvSpPr/>
      </dsp:nvSpPr>
      <dsp:spPr>
        <a:xfrm>
          <a:off x="2484548" y="1620848"/>
          <a:ext cx="2037260" cy="2037260"/>
        </a:xfrm>
        <a:prstGeom prst="gear9">
          <a:avLst/>
        </a:prstGeom>
        <a:solidFill>
          <a:srgbClr val="0B1CF5"/>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smtClean="0">
              <a:latin typeface="Agency FB" panose="020B0503020202020204" pitchFamily="34" charset="0"/>
            </a:rPr>
            <a:t>CHARTRES</a:t>
          </a:r>
        </a:p>
        <a:p>
          <a:pPr lvl="0" algn="ctr" defTabSz="844550">
            <a:lnSpc>
              <a:spcPct val="90000"/>
            </a:lnSpc>
            <a:spcBef>
              <a:spcPct val="0"/>
            </a:spcBef>
            <a:spcAft>
              <a:spcPct val="35000"/>
            </a:spcAft>
          </a:pPr>
          <a:r>
            <a:rPr lang="fr-FR" sz="1900" b="1" kern="1200" dirty="0" smtClean="0">
              <a:latin typeface="Franklin Gothic Demi Cond" panose="020B0706030402020204" pitchFamily="34" charset="0"/>
            </a:rPr>
            <a:t>METROPOLE</a:t>
          </a:r>
          <a:endParaRPr lang="fr-FR" sz="1900" b="1" kern="1200" dirty="0">
            <a:latin typeface="Franklin Gothic Demi Cond" panose="020B0706030402020204" pitchFamily="34" charset="0"/>
          </a:endParaRPr>
        </a:p>
      </dsp:txBody>
      <dsp:txXfrm>
        <a:off x="2894128" y="2098066"/>
        <a:ext cx="1218100" cy="1047194"/>
      </dsp:txXfrm>
    </dsp:sp>
    <dsp:sp modelId="{F58622FE-C6E5-456A-8828-FC51F2D6A7DA}">
      <dsp:nvSpPr>
        <dsp:cNvPr id="0" name=""/>
        <dsp:cNvSpPr/>
      </dsp:nvSpPr>
      <dsp:spPr>
        <a:xfrm>
          <a:off x="2093853" y="79297"/>
          <a:ext cx="1892237" cy="1481644"/>
        </a:xfrm>
        <a:prstGeom prst="gear6">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latin typeface="Agency FB" panose="020B0503020202020204" pitchFamily="34" charset="0"/>
            </a:rPr>
            <a:t>MAINVILLIERS</a:t>
          </a:r>
          <a:endParaRPr lang="fr-FR" sz="1400" b="1" kern="1200" dirty="0">
            <a:latin typeface="Agency FB" panose="020B0503020202020204" pitchFamily="34" charset="0"/>
          </a:endParaRPr>
        </a:p>
      </dsp:txBody>
      <dsp:txXfrm>
        <a:off x="2526546" y="454560"/>
        <a:ext cx="1026851" cy="731118"/>
      </dsp:txXfrm>
    </dsp:sp>
    <dsp:sp modelId="{E3D9598A-39EF-4F8D-9CC1-D777F748F8FB}">
      <dsp:nvSpPr>
        <dsp:cNvPr id="0" name=""/>
        <dsp:cNvSpPr/>
      </dsp:nvSpPr>
      <dsp:spPr>
        <a:xfrm rot="20700000">
          <a:off x="1308286" y="1145675"/>
          <a:ext cx="1451708" cy="1451708"/>
        </a:xfrm>
        <a:prstGeom prst="gear6">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latin typeface="Agency FB" panose="020B0503020202020204" pitchFamily="34" charset="0"/>
            </a:rPr>
            <a:t>LUCE</a:t>
          </a:r>
          <a:endParaRPr lang="fr-FR" sz="1600" b="1" kern="1200" dirty="0">
            <a:solidFill>
              <a:schemeClr val="bg1"/>
            </a:solidFill>
            <a:latin typeface="Agency FB" panose="020B0503020202020204" pitchFamily="34" charset="0"/>
          </a:endParaRPr>
        </a:p>
      </dsp:txBody>
      <dsp:txXfrm rot="-20700000">
        <a:off x="1626688" y="1464077"/>
        <a:ext cx="814904" cy="814904"/>
      </dsp:txXfrm>
    </dsp:sp>
    <dsp:sp modelId="{490D94AA-D906-449A-A84A-838060E9F656}">
      <dsp:nvSpPr>
        <dsp:cNvPr id="0" name=""/>
        <dsp:cNvSpPr/>
      </dsp:nvSpPr>
      <dsp:spPr>
        <a:xfrm>
          <a:off x="2329423" y="1306735"/>
          <a:ext cx="2607693" cy="2607693"/>
        </a:xfrm>
        <a:prstGeom prst="circularArrow">
          <a:avLst>
            <a:gd name="adj1" fmla="val 4688"/>
            <a:gd name="adj2" fmla="val 299029"/>
            <a:gd name="adj3" fmla="val 2503358"/>
            <a:gd name="adj4" fmla="val 15889147"/>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DD377F8-1E4C-490B-A416-197A6F606265}">
      <dsp:nvSpPr>
        <dsp:cNvPr id="0" name=""/>
        <dsp:cNvSpPr/>
      </dsp:nvSpPr>
      <dsp:spPr>
        <a:xfrm>
          <a:off x="921032" y="950587"/>
          <a:ext cx="1894652" cy="1894652"/>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B1DCDA7-4360-451D-B10A-45C0346E3DC5}">
      <dsp:nvSpPr>
        <dsp:cNvPr id="0" name=""/>
        <dsp:cNvSpPr/>
      </dsp:nvSpPr>
      <dsp:spPr>
        <a:xfrm>
          <a:off x="1874114" y="-320090"/>
          <a:ext cx="2042816" cy="2042816"/>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177EE-7623-42EF-AC1D-854F8605FB0C}">
      <dsp:nvSpPr>
        <dsp:cNvPr id="0" name=""/>
        <dsp:cNvSpPr/>
      </dsp:nvSpPr>
      <dsp:spPr>
        <a:xfrm>
          <a:off x="801399" y="0"/>
          <a:ext cx="3661587" cy="2752080"/>
        </a:xfrm>
        <a:prstGeom prst="swooshArrow">
          <a:avLst>
            <a:gd name="adj1" fmla="val 25000"/>
            <a:gd name="adj2" fmla="val 25000"/>
          </a:avLst>
        </a:prstGeom>
        <a:solidFill>
          <a:schemeClr val="bg2">
            <a:lumMod val="50000"/>
          </a:schemeClr>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sp>
    <dsp:sp modelId="{A10081C7-BBDB-49B6-962E-4720C91383B9}">
      <dsp:nvSpPr>
        <dsp:cNvPr id="0" name=""/>
        <dsp:cNvSpPr/>
      </dsp:nvSpPr>
      <dsp:spPr>
        <a:xfrm flipV="1">
          <a:off x="1141653" y="1686198"/>
          <a:ext cx="281779" cy="258500"/>
        </a:xfrm>
        <a:prstGeom prst="ellipse">
          <a:avLst/>
        </a:prstGeom>
        <a:gradFill rotWithShape="0">
          <a:gsLst>
            <a:gs pos="0">
              <a:srgbClr val="00B0F0"/>
            </a:gs>
            <a:gs pos="30000">
              <a:schemeClr val="accent6">
                <a:shade val="58000"/>
                <a:satMod val="165000"/>
              </a:schemeClr>
            </a:gs>
            <a:gs pos="75000">
              <a:schemeClr val="accent6">
                <a:shade val="30000"/>
                <a:satMod val="175000"/>
              </a:schemeClr>
            </a:gs>
            <a:gs pos="100000">
              <a:schemeClr val="accent6">
                <a:shade val="15000"/>
                <a:satMod val="175000"/>
              </a:schemeClr>
            </a:gs>
          </a:gsLst>
          <a:path path="circle">
            <a:fillToRect l="5000" t="100000" r="120000" b="10000"/>
          </a:path>
        </a:gradFill>
        <a:ln w="12700" cap="flat" cmpd="sng" algn="ctr">
          <a:solidFill>
            <a:schemeClr val="accent6">
              <a:shade val="70000"/>
              <a:satMod val="150000"/>
            </a:schemeClr>
          </a:solidFill>
          <a:prstDash val="solid"/>
        </a:ln>
        <a:effectLst>
          <a:outerShdw blurRad="50800" dist="20000" dir="5400000" rotWithShape="0">
            <a:srgbClr val="000000">
              <a:alpha val="42000"/>
            </a:srgbClr>
          </a:outerShdw>
        </a:effectLst>
      </dsp:spPr>
      <dsp:style>
        <a:lnRef idx="1">
          <a:schemeClr val="accent6"/>
        </a:lnRef>
        <a:fillRef idx="3">
          <a:schemeClr val="accent6"/>
        </a:fillRef>
        <a:effectRef idx="2">
          <a:schemeClr val="accent6"/>
        </a:effectRef>
        <a:fontRef idx="minor">
          <a:schemeClr val="lt1"/>
        </a:fontRef>
      </dsp:style>
    </dsp:sp>
    <dsp:sp modelId="{101E5F4C-9284-431E-9A5B-14CE407E1CE8}">
      <dsp:nvSpPr>
        <dsp:cNvPr id="0" name=""/>
        <dsp:cNvSpPr/>
      </dsp:nvSpPr>
      <dsp:spPr>
        <a:xfrm>
          <a:off x="857763" y="1979933"/>
          <a:ext cx="2475370" cy="28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64" tIns="0" rIns="0" bIns="0" numCol="1" spcCol="1270" anchor="t" anchorCtr="0">
          <a:noAutofit/>
        </a:bodyPr>
        <a:lstStyle/>
        <a:p>
          <a:pPr lvl="0" algn="l" defTabSz="400050">
            <a:lnSpc>
              <a:spcPct val="90000"/>
            </a:lnSpc>
            <a:spcBef>
              <a:spcPct val="0"/>
            </a:spcBef>
            <a:spcAft>
              <a:spcPct val="35000"/>
            </a:spcAft>
          </a:pPr>
          <a:r>
            <a:rPr lang="fr-FR" sz="900" b="1" kern="1200" dirty="0" smtClean="0">
              <a:latin typeface="Arial" panose="020B0604020202020204" pitchFamily="34" charset="0"/>
              <a:cs typeface="Arial" panose="020B0604020202020204" pitchFamily="34" charset="0"/>
            </a:rPr>
            <a:t>COMITE DEPARTEMENTAL FFN 28</a:t>
          </a:r>
          <a:endParaRPr lang="fr-FR" sz="900" b="1" kern="1200" dirty="0">
            <a:latin typeface="Arial" panose="020B0604020202020204" pitchFamily="34" charset="0"/>
            <a:cs typeface="Arial" panose="020B0604020202020204" pitchFamily="34" charset="0"/>
          </a:endParaRPr>
        </a:p>
      </dsp:txBody>
      <dsp:txXfrm>
        <a:off x="857763" y="1979933"/>
        <a:ext cx="2475370" cy="288036"/>
      </dsp:txXfrm>
    </dsp:sp>
    <dsp:sp modelId="{B0204AE8-52DF-4846-807D-DFA6933EEDBE}">
      <dsp:nvSpPr>
        <dsp:cNvPr id="0" name=""/>
        <dsp:cNvSpPr/>
      </dsp:nvSpPr>
      <dsp:spPr>
        <a:xfrm>
          <a:off x="1728193" y="1155625"/>
          <a:ext cx="271400" cy="226410"/>
        </a:xfrm>
        <a:prstGeom prst="ellipse">
          <a:avLst/>
        </a:prstGeom>
        <a:solidFill>
          <a:srgbClr val="FF0000"/>
        </a:solidFill>
        <a:ln w="25400" cap="flat" cmpd="sng" algn="ctr">
          <a:solidFill>
            <a:srgbClr val="FF0000"/>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103C87AC-F53D-4C50-B8EE-783719EC512D}">
      <dsp:nvSpPr>
        <dsp:cNvPr id="0" name=""/>
        <dsp:cNvSpPr/>
      </dsp:nvSpPr>
      <dsp:spPr>
        <a:xfrm>
          <a:off x="377948" y="969872"/>
          <a:ext cx="1934237" cy="238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62" tIns="0" rIns="0" bIns="0" numCol="1" spcCol="1270" anchor="t" anchorCtr="0">
          <a:noAutofit/>
        </a:bodyPr>
        <a:lstStyle/>
        <a:p>
          <a:pPr lvl="0" algn="l" defTabSz="400050">
            <a:lnSpc>
              <a:spcPct val="90000"/>
            </a:lnSpc>
            <a:spcBef>
              <a:spcPct val="0"/>
            </a:spcBef>
            <a:spcAft>
              <a:spcPct val="35000"/>
            </a:spcAft>
          </a:pPr>
          <a:r>
            <a:rPr lang="fr-FR" sz="900" kern="1200" dirty="0" smtClean="0">
              <a:latin typeface="Arial Rounded MT Bold" panose="020F0704030504030204" pitchFamily="34" charset="0"/>
            </a:rPr>
            <a:t>LIGUE CENTRE VAL DE LOIRE</a:t>
          </a:r>
          <a:endParaRPr lang="fr-FR" sz="900" kern="1200" dirty="0">
            <a:latin typeface="Arial Rounded MT Bold" panose="020F0704030504030204" pitchFamily="34" charset="0"/>
          </a:endParaRPr>
        </a:p>
      </dsp:txBody>
      <dsp:txXfrm>
        <a:off x="377948" y="969872"/>
        <a:ext cx="1934237" cy="238837"/>
      </dsp:txXfrm>
    </dsp:sp>
    <dsp:sp modelId="{F599880E-E912-4C8A-B160-6B286E6C3BF2}">
      <dsp:nvSpPr>
        <dsp:cNvPr id="0" name=""/>
        <dsp:cNvSpPr/>
      </dsp:nvSpPr>
      <dsp:spPr>
        <a:xfrm>
          <a:off x="2598537" y="670657"/>
          <a:ext cx="353791" cy="337454"/>
        </a:xfrm>
        <a:prstGeom prst="ellipse">
          <a:avLst/>
        </a:prstGeom>
        <a:gradFill rotWithShape="1">
          <a:gsLst>
            <a:gs pos="0">
              <a:schemeClr val="accent2">
                <a:shade val="63000"/>
                <a:satMod val="165000"/>
              </a:schemeClr>
            </a:gs>
            <a:gs pos="30000">
              <a:schemeClr val="accent2">
                <a:shade val="58000"/>
                <a:satMod val="165000"/>
              </a:schemeClr>
            </a:gs>
            <a:gs pos="75000">
              <a:schemeClr val="accent2">
                <a:shade val="30000"/>
                <a:satMod val="175000"/>
              </a:schemeClr>
            </a:gs>
            <a:gs pos="100000">
              <a:schemeClr val="accent2">
                <a:shade val="15000"/>
                <a:satMod val="175000"/>
              </a:schemeClr>
            </a:gs>
          </a:gsLst>
          <a:path path="circle">
            <a:fillToRect l="5000" t="100000" r="120000" b="10000"/>
          </a:path>
        </a:gradFill>
        <a:ln w="12700" cap="flat" cmpd="sng" algn="ctr">
          <a:solidFill>
            <a:schemeClr val="accent2">
              <a:shade val="70000"/>
              <a:satMod val="150000"/>
            </a:schemeClr>
          </a:solidFill>
          <a:prstDash val="solid"/>
        </a:ln>
        <a:effectLst>
          <a:outerShdw blurRad="50800" dist="20000" dir="5400000" rotWithShape="0">
            <a:srgbClr val="000000">
              <a:alpha val="42000"/>
            </a:srgbClr>
          </a:outerShdw>
        </a:effectLst>
      </dsp:spPr>
      <dsp:style>
        <a:lnRef idx="1">
          <a:schemeClr val="accent2"/>
        </a:lnRef>
        <a:fillRef idx="3">
          <a:schemeClr val="accent2"/>
        </a:fillRef>
        <a:effectRef idx="2">
          <a:schemeClr val="accent2"/>
        </a:effectRef>
        <a:fontRef idx="minor">
          <a:schemeClr val="lt1"/>
        </a:fontRef>
      </dsp:style>
    </dsp:sp>
    <dsp:sp modelId="{49877954-84F2-4D5A-B1E5-DF5C3E8ABA25}">
      <dsp:nvSpPr>
        <dsp:cNvPr id="0" name=""/>
        <dsp:cNvSpPr/>
      </dsp:nvSpPr>
      <dsp:spPr>
        <a:xfrm>
          <a:off x="1882158" y="558715"/>
          <a:ext cx="2843348" cy="26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60" tIns="0" rIns="0" bIns="0" numCol="1" spcCol="1270" anchor="t" anchorCtr="0">
          <a:noAutofit/>
        </a:bodyPr>
        <a:lstStyle/>
        <a:p>
          <a:pPr lvl="0" algn="l" defTabSz="400050">
            <a:lnSpc>
              <a:spcPct val="90000"/>
            </a:lnSpc>
            <a:spcBef>
              <a:spcPct val="0"/>
            </a:spcBef>
            <a:spcAft>
              <a:spcPct val="35000"/>
            </a:spcAft>
          </a:pPr>
          <a:r>
            <a:rPr lang="fr-FR" sz="900" b="1" kern="1200" dirty="0" smtClean="0">
              <a:solidFill>
                <a:srgbClr val="0000FF"/>
              </a:solidFill>
            </a:rPr>
            <a:t>FEDERATION</a:t>
          </a:r>
          <a:r>
            <a:rPr lang="fr-FR" sz="900" kern="1200" dirty="0" smtClean="0"/>
            <a:t> </a:t>
          </a:r>
          <a:r>
            <a:rPr lang="fr-FR" sz="900" b="1" kern="1200" dirty="0" smtClean="0">
              <a:solidFill>
                <a:schemeClr val="bg1"/>
              </a:solidFill>
            </a:rPr>
            <a:t>FRANCAISE</a:t>
          </a:r>
          <a:r>
            <a:rPr lang="fr-FR" sz="900" kern="1200" dirty="0" smtClean="0"/>
            <a:t> </a:t>
          </a:r>
          <a:r>
            <a:rPr lang="fr-FR" sz="900" b="1" kern="1200" dirty="0" smtClean="0">
              <a:solidFill>
                <a:srgbClr val="FF0000"/>
              </a:solidFill>
            </a:rPr>
            <a:t>DE NATATION</a:t>
          </a:r>
          <a:endParaRPr lang="fr-FR" sz="900" b="1" kern="1200" dirty="0">
            <a:solidFill>
              <a:srgbClr val="FF0000"/>
            </a:solidFill>
          </a:endParaRPr>
        </a:p>
      </dsp:txBody>
      <dsp:txXfrm>
        <a:off x="1882158" y="558715"/>
        <a:ext cx="2843348" cy="268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A54AA-3950-478C-AB22-5F863C207E88}">
      <dsp:nvSpPr>
        <dsp:cNvPr id="0" name=""/>
        <dsp:cNvSpPr/>
      </dsp:nvSpPr>
      <dsp:spPr>
        <a:xfrm>
          <a:off x="1988605" y="1709025"/>
          <a:ext cx="73805" cy="7380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B72308-51B2-466F-A0E2-ACE4A634DB7A}">
      <dsp:nvSpPr>
        <dsp:cNvPr id="0" name=""/>
        <dsp:cNvSpPr/>
      </dsp:nvSpPr>
      <dsp:spPr>
        <a:xfrm>
          <a:off x="1923952" y="1812635"/>
          <a:ext cx="73805" cy="7380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634A7-34E3-46AD-BF6D-F409972AD7CA}">
      <dsp:nvSpPr>
        <dsp:cNvPr id="0" name=""/>
        <dsp:cNvSpPr/>
      </dsp:nvSpPr>
      <dsp:spPr>
        <a:xfrm>
          <a:off x="1897050" y="1908583"/>
          <a:ext cx="73805" cy="7380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BA8064-8C15-4FBF-88BE-6AB8DB6CB2EC}">
      <dsp:nvSpPr>
        <dsp:cNvPr id="0" name=""/>
        <dsp:cNvSpPr/>
      </dsp:nvSpPr>
      <dsp:spPr>
        <a:xfrm>
          <a:off x="1939008" y="666261"/>
          <a:ext cx="73805" cy="7380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5F7FF-A8D5-43F2-9124-B65FEBE7649B}">
      <dsp:nvSpPr>
        <dsp:cNvPr id="0" name=""/>
        <dsp:cNvSpPr/>
      </dsp:nvSpPr>
      <dsp:spPr>
        <a:xfrm>
          <a:off x="2060561" y="619007"/>
          <a:ext cx="73805" cy="7380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B3A08-0415-4E7D-88D2-27B7949D693B}">
      <dsp:nvSpPr>
        <dsp:cNvPr id="0" name=""/>
        <dsp:cNvSpPr/>
      </dsp:nvSpPr>
      <dsp:spPr>
        <a:xfrm>
          <a:off x="2135921" y="548744"/>
          <a:ext cx="73805" cy="7380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217F2-AF54-4CE1-B96A-B02ED3383101}">
      <dsp:nvSpPr>
        <dsp:cNvPr id="0" name=""/>
        <dsp:cNvSpPr/>
      </dsp:nvSpPr>
      <dsp:spPr>
        <a:xfrm>
          <a:off x="2232248" y="609588"/>
          <a:ext cx="73805" cy="7380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68E40-1F51-4BF6-B1A0-F74344792C56}">
      <dsp:nvSpPr>
        <dsp:cNvPr id="0" name=""/>
        <dsp:cNvSpPr/>
      </dsp:nvSpPr>
      <dsp:spPr>
        <a:xfrm>
          <a:off x="2329099" y="680303"/>
          <a:ext cx="81273" cy="4572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322DA-5BB6-4060-90C9-A7AC678566B3}">
      <dsp:nvSpPr>
        <dsp:cNvPr id="0" name=""/>
        <dsp:cNvSpPr/>
      </dsp:nvSpPr>
      <dsp:spPr>
        <a:xfrm>
          <a:off x="1755960" y="2160252"/>
          <a:ext cx="70211" cy="7021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F58D7-6CE2-4331-8340-7A25752B2469}">
      <dsp:nvSpPr>
        <dsp:cNvPr id="0" name=""/>
        <dsp:cNvSpPr/>
      </dsp:nvSpPr>
      <dsp:spPr>
        <a:xfrm>
          <a:off x="2160240" y="728218"/>
          <a:ext cx="73805" cy="7380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CA470-9DD5-44A6-90A0-BA3F01968365}">
      <dsp:nvSpPr>
        <dsp:cNvPr id="0" name=""/>
        <dsp:cNvSpPr/>
      </dsp:nvSpPr>
      <dsp:spPr>
        <a:xfrm>
          <a:off x="981650" y="2517490"/>
          <a:ext cx="3219656" cy="426976"/>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938"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FFFF00"/>
              </a:solidFill>
            </a:rPr>
            <a:t>DEPARTEMENT D’EURE ET LOIR</a:t>
          </a:r>
          <a:endParaRPr lang="fr-FR" sz="1000" b="1" kern="1200" dirty="0">
            <a:solidFill>
              <a:srgbClr val="FFFF00"/>
            </a:solidFill>
          </a:endParaRPr>
        </a:p>
      </dsp:txBody>
      <dsp:txXfrm>
        <a:off x="1002493" y="2538333"/>
        <a:ext cx="3177970" cy="385290"/>
      </dsp:txXfrm>
    </dsp:sp>
    <dsp:sp modelId="{BD466EF6-9964-4582-961F-D2C19403915E}">
      <dsp:nvSpPr>
        <dsp:cNvPr id="0" name=""/>
        <dsp:cNvSpPr/>
      </dsp:nvSpPr>
      <dsp:spPr>
        <a:xfrm>
          <a:off x="943891" y="1761713"/>
          <a:ext cx="738053" cy="7380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75C86-F666-4E16-9D77-FDE20BAC2850}">
      <dsp:nvSpPr>
        <dsp:cNvPr id="0" name=""/>
        <dsp:cNvSpPr/>
      </dsp:nvSpPr>
      <dsp:spPr>
        <a:xfrm>
          <a:off x="2185081" y="1695093"/>
          <a:ext cx="2700719" cy="426976"/>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938" tIns="38100" rIns="38100" bIns="38100" numCol="1" spcCol="1270" anchor="ctr" anchorCtr="0">
          <a:noAutofit/>
        </a:bodyPr>
        <a:lstStyle/>
        <a:p>
          <a:pPr lvl="0" algn="l" defTabSz="444500">
            <a:lnSpc>
              <a:spcPct val="90000"/>
            </a:lnSpc>
            <a:spcBef>
              <a:spcPct val="0"/>
            </a:spcBef>
            <a:spcAft>
              <a:spcPct val="35000"/>
            </a:spcAft>
          </a:pPr>
          <a:r>
            <a:rPr lang="fr-FR" sz="1000" b="1" kern="1200" dirty="0" smtClean="0">
              <a:solidFill>
                <a:schemeClr val="tx1"/>
              </a:solidFill>
            </a:rPr>
            <a:t>PREFECTURE D’EURE ET LOIR</a:t>
          </a:r>
          <a:endParaRPr lang="fr-FR" sz="1000" b="1" kern="1200" dirty="0">
            <a:solidFill>
              <a:schemeClr val="tx1"/>
            </a:solidFill>
          </a:endParaRPr>
        </a:p>
      </dsp:txBody>
      <dsp:txXfrm>
        <a:off x="2205924" y="1715936"/>
        <a:ext cx="2659033" cy="385290"/>
      </dsp:txXfrm>
    </dsp:sp>
    <dsp:sp modelId="{70E3033C-BDE2-4091-A807-0E1B462E4FE7}">
      <dsp:nvSpPr>
        <dsp:cNvPr id="0" name=""/>
        <dsp:cNvSpPr/>
      </dsp:nvSpPr>
      <dsp:spPr>
        <a:xfrm>
          <a:off x="1753034" y="849131"/>
          <a:ext cx="721122" cy="8247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072CF-0242-4EC0-82E6-1C5AEC8EA206}">
      <dsp:nvSpPr>
        <dsp:cNvPr id="0" name=""/>
        <dsp:cNvSpPr/>
      </dsp:nvSpPr>
      <dsp:spPr>
        <a:xfrm>
          <a:off x="0" y="0"/>
          <a:ext cx="4464496" cy="4464496"/>
        </a:xfrm>
        <a:prstGeom prst="triangl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D8297-E73A-45A6-A90C-FA9326DDD309}">
      <dsp:nvSpPr>
        <dsp:cNvPr id="0" name=""/>
        <dsp:cNvSpPr/>
      </dsp:nvSpPr>
      <dsp:spPr>
        <a:xfrm>
          <a:off x="1008099" y="504056"/>
          <a:ext cx="5702190" cy="1056829"/>
        </a:xfrm>
        <a:prstGeom prst="roundRect">
          <a:avLst/>
        </a:prstGeom>
        <a:solidFill>
          <a:schemeClr val="accent3">
            <a:lumMod val="20000"/>
            <a:lumOff val="80000"/>
            <a:alpha val="9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FF"/>
              </a:solidFill>
              <a:latin typeface="Arial" panose="020B0604020202020204" pitchFamily="34" charset="0"/>
              <a:cs typeface="Arial" panose="020B0604020202020204" pitchFamily="34" charset="0"/>
            </a:rPr>
            <a:t>SPORT EDUCATIF&amp; SPORTIF</a:t>
          </a:r>
          <a:endParaRPr lang="fr-FR" sz="1600" b="1" kern="1200" dirty="0">
            <a:solidFill>
              <a:srgbClr val="0000FF"/>
            </a:solidFill>
            <a:latin typeface="Arial" panose="020B0604020202020204" pitchFamily="34" charset="0"/>
            <a:cs typeface="Arial" panose="020B0604020202020204" pitchFamily="34" charset="0"/>
          </a:endParaRPr>
        </a:p>
      </dsp:txBody>
      <dsp:txXfrm>
        <a:off x="1059689" y="555646"/>
        <a:ext cx="5599010" cy="953649"/>
      </dsp:txXfrm>
    </dsp:sp>
    <dsp:sp modelId="{6E452613-D961-4A8A-98DF-1E620B5A32CE}">
      <dsp:nvSpPr>
        <dsp:cNvPr id="0" name=""/>
        <dsp:cNvSpPr/>
      </dsp:nvSpPr>
      <dsp:spPr>
        <a:xfrm>
          <a:off x="982272" y="1637781"/>
          <a:ext cx="5726740" cy="1056829"/>
        </a:xfrm>
        <a:prstGeom prst="roundRect">
          <a:avLst/>
        </a:prstGeom>
        <a:solidFill>
          <a:schemeClr val="accent3">
            <a:lumMod val="40000"/>
            <a:lumOff val="60000"/>
            <a:alpha val="9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F0000"/>
              </a:solidFill>
              <a:latin typeface="Arial" panose="020B0604020202020204" pitchFamily="34" charset="0"/>
              <a:cs typeface="Arial" panose="020B0604020202020204" pitchFamily="34" charset="0"/>
            </a:rPr>
            <a:t>SPORT SANTE &amp; SPORT LOISIRS</a:t>
          </a:r>
          <a:endParaRPr lang="fr-FR" sz="1600" b="1" kern="1200" dirty="0">
            <a:solidFill>
              <a:srgbClr val="FF0000"/>
            </a:solidFill>
            <a:latin typeface="Arial" panose="020B0604020202020204" pitchFamily="34" charset="0"/>
            <a:cs typeface="Arial" panose="020B0604020202020204" pitchFamily="34" charset="0"/>
          </a:endParaRPr>
        </a:p>
      </dsp:txBody>
      <dsp:txXfrm>
        <a:off x="1033862" y="1689371"/>
        <a:ext cx="5623560" cy="953649"/>
      </dsp:txXfrm>
    </dsp:sp>
    <dsp:sp modelId="{F80D5F22-23F1-4642-81C7-8E34CFD174A1}">
      <dsp:nvSpPr>
        <dsp:cNvPr id="0" name=""/>
        <dsp:cNvSpPr/>
      </dsp:nvSpPr>
      <dsp:spPr>
        <a:xfrm>
          <a:off x="1008113" y="2808312"/>
          <a:ext cx="5702219" cy="1056829"/>
        </a:xfrm>
        <a:prstGeom prst="roundRect">
          <a:avLst/>
        </a:prstGeom>
        <a:solidFill>
          <a:schemeClr val="accent3">
            <a:lumMod val="60000"/>
            <a:lumOff val="40000"/>
            <a:alpha val="9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latin typeface="Arial" panose="020B0604020202020204" pitchFamily="34" charset="0"/>
              <a:cs typeface="Arial" panose="020B0604020202020204" pitchFamily="34" charset="0"/>
            </a:rPr>
            <a:t>Mais aussi dynamique de formation</a:t>
          </a:r>
          <a:endParaRPr lang="fr-FR" sz="1600" b="1" kern="1200" dirty="0">
            <a:solidFill>
              <a:schemeClr val="tx1"/>
            </a:solidFill>
            <a:latin typeface="Arial" panose="020B0604020202020204" pitchFamily="34" charset="0"/>
            <a:cs typeface="Arial" panose="020B0604020202020204" pitchFamily="34" charset="0"/>
          </a:endParaRPr>
        </a:p>
      </dsp:txBody>
      <dsp:txXfrm>
        <a:off x="1059703" y="2859902"/>
        <a:ext cx="5599039" cy="953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394A3-EA9A-4CAB-8668-0CFA76A98F53}">
      <dsp:nvSpPr>
        <dsp:cNvPr id="0" name=""/>
        <dsp:cNvSpPr/>
      </dsp:nvSpPr>
      <dsp:spPr>
        <a:xfrm>
          <a:off x="3537236" y="-196445"/>
          <a:ext cx="1728002" cy="1260002"/>
        </a:xfrm>
        <a:prstGeom prst="roundRect">
          <a:avLst/>
        </a:prstGeom>
        <a:solidFill>
          <a:schemeClr val="accent2">
            <a:lumMod val="75000"/>
          </a:schemeClr>
        </a:solidFill>
        <a:ln>
          <a:noFill/>
        </a:ln>
        <a:effectLst>
          <a:outerShdw blurRad="50800" dist="20000" dir="5400000" rotWithShape="0">
            <a:srgbClr val="000000">
              <a:alpha val="42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latin typeface="Arial Rounded MT Bold" panose="020F0704030504030204" pitchFamily="34" charset="0"/>
            </a:rPr>
            <a:t>Natation Sportive</a:t>
          </a:r>
          <a:endParaRPr lang="fr-FR" sz="1800" b="1" kern="1200" dirty="0">
            <a:latin typeface="Arial Rounded MT Bold" panose="020F0704030504030204" pitchFamily="34" charset="0"/>
          </a:endParaRPr>
        </a:p>
      </dsp:txBody>
      <dsp:txXfrm>
        <a:off x="3598744" y="-134937"/>
        <a:ext cx="1604986" cy="1136986"/>
      </dsp:txXfrm>
    </dsp:sp>
    <dsp:sp modelId="{D5A2ED62-33B0-46B5-8EE9-C37F664FDDFD}">
      <dsp:nvSpPr>
        <dsp:cNvPr id="0" name=""/>
        <dsp:cNvSpPr/>
      </dsp:nvSpPr>
      <dsp:spPr>
        <a:xfrm>
          <a:off x="1985452" y="433555"/>
          <a:ext cx="4831572" cy="4831572"/>
        </a:xfrm>
        <a:custGeom>
          <a:avLst/>
          <a:gdLst/>
          <a:ahLst/>
          <a:cxnLst/>
          <a:rect l="0" t="0" r="0" b="0"/>
          <a:pathLst>
            <a:path>
              <a:moveTo>
                <a:pt x="3284170" y="161472"/>
              </a:moveTo>
              <a:arcTo wR="2415786" hR="2415786" stAng="17464032" swAng="655943"/>
            </a:path>
          </a:pathLst>
        </a:custGeom>
        <a:noFill/>
        <a:ln w="12700" cap="flat" cmpd="sng" algn="ctr">
          <a:solidFill>
            <a:schemeClr val="accent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FA8B97E-D894-410E-A79F-0D3C5887C212}">
      <dsp:nvSpPr>
        <dsp:cNvPr id="0" name=""/>
        <dsp:cNvSpPr/>
      </dsp:nvSpPr>
      <dsp:spPr>
        <a:xfrm>
          <a:off x="5479974" y="803122"/>
          <a:ext cx="1620003" cy="1080003"/>
        </a:xfrm>
        <a:prstGeom prst="roundRect">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latin typeface="Arial Rounded MT Bold" panose="020F0704030504030204" pitchFamily="34" charset="0"/>
            </a:rPr>
            <a:t>Nag</a:t>
          </a:r>
          <a:r>
            <a:rPr lang="fr-FR" sz="1600" b="0" kern="1200" dirty="0">
              <a:latin typeface="Arial Rounded MT Bold" panose="020F0704030504030204" pitchFamily="34" charset="0"/>
            </a:rPr>
            <a:t>ez </a:t>
          </a:r>
          <a:r>
            <a:rPr lang="fr-FR" sz="1600" kern="1200" dirty="0">
              <a:latin typeface="Arial Rounded MT Bold" panose="020F0704030504030204" pitchFamily="34" charset="0"/>
            </a:rPr>
            <a:t>Forme Santé </a:t>
          </a:r>
        </a:p>
      </dsp:txBody>
      <dsp:txXfrm>
        <a:off x="5532695" y="855843"/>
        <a:ext cx="1514561" cy="974561"/>
      </dsp:txXfrm>
    </dsp:sp>
    <dsp:sp modelId="{05BE45F3-FC07-4F23-9033-31AC95B033B2}">
      <dsp:nvSpPr>
        <dsp:cNvPr id="0" name=""/>
        <dsp:cNvSpPr/>
      </dsp:nvSpPr>
      <dsp:spPr>
        <a:xfrm>
          <a:off x="1989858" y="443592"/>
          <a:ext cx="4831572" cy="4831572"/>
        </a:xfrm>
        <a:custGeom>
          <a:avLst/>
          <a:gdLst/>
          <a:ahLst/>
          <a:cxnLst/>
          <a:rect l="0" t="0" r="0" b="0"/>
          <a:pathLst>
            <a:path>
              <a:moveTo>
                <a:pt x="4629693" y="1449020"/>
              </a:moveTo>
              <a:arcTo wR="2415786" hR="2415786" stAng="20184609" swAng="1456574"/>
            </a:path>
          </a:pathLst>
        </a:custGeom>
        <a:noFill/>
        <a:ln w="12700" cap="flat" cmpd="sng" algn="ctr">
          <a:solidFill>
            <a:schemeClr val="accent3">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5704162-9378-43F2-948A-CD7C900E1A8F}">
      <dsp:nvSpPr>
        <dsp:cNvPr id="0" name=""/>
        <dsp:cNvSpPr/>
      </dsp:nvSpPr>
      <dsp:spPr>
        <a:xfrm>
          <a:off x="5947512" y="2898678"/>
          <a:ext cx="1620003" cy="1008000"/>
        </a:xfrm>
        <a:prstGeom prst="roundRect">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latin typeface="Arial Rounded MT Bold" panose="020F0704030504030204" pitchFamily="34" charset="0"/>
            </a:rPr>
            <a:t>Nagez sportif </a:t>
          </a:r>
          <a:endParaRPr lang="fr-FR" sz="1600" b="1" kern="1200" dirty="0">
            <a:solidFill>
              <a:schemeClr val="tx1"/>
            </a:solidFill>
            <a:latin typeface="Arial Rounded MT Bold" panose="020F0704030504030204" pitchFamily="34" charset="0"/>
          </a:endParaRPr>
        </a:p>
      </dsp:txBody>
      <dsp:txXfrm>
        <a:off x="5996719" y="2947885"/>
        <a:ext cx="1521589" cy="909586"/>
      </dsp:txXfrm>
    </dsp:sp>
    <dsp:sp modelId="{FFD58643-B150-4332-9C88-16D0248EB96D}">
      <dsp:nvSpPr>
        <dsp:cNvPr id="0" name=""/>
        <dsp:cNvSpPr/>
      </dsp:nvSpPr>
      <dsp:spPr>
        <a:xfrm>
          <a:off x="1995812" y="422824"/>
          <a:ext cx="4831572" cy="4831572"/>
        </a:xfrm>
        <a:custGeom>
          <a:avLst/>
          <a:gdLst/>
          <a:ahLst/>
          <a:cxnLst/>
          <a:rect l="0" t="0" r="0" b="0"/>
          <a:pathLst>
            <a:path>
              <a:moveTo>
                <a:pt x="4579299" y="3490602"/>
              </a:moveTo>
              <a:arcTo wR="2415786" hR="2415786" stAng="1585069" swAng="1054386"/>
            </a:path>
          </a:pathLst>
        </a:custGeom>
        <a:noFill/>
        <a:ln w="12700" cap="flat" cmpd="sng" algn="ctr">
          <a:solidFill>
            <a:schemeClr val="accent4">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9F534AB3-C0F5-404F-9499-5ED5A7AA3621}">
      <dsp:nvSpPr>
        <dsp:cNvPr id="0" name=""/>
        <dsp:cNvSpPr/>
      </dsp:nvSpPr>
      <dsp:spPr>
        <a:xfrm>
          <a:off x="4639406" y="4521889"/>
          <a:ext cx="1620003" cy="1008000"/>
        </a:xfrm>
        <a:prstGeom prst="roundRect">
          <a:avLst/>
        </a:prstGeom>
        <a:solidFill>
          <a:schemeClr val="accent3">
            <a:lumMod val="60000"/>
            <a:lumOff val="40000"/>
          </a:schemeClr>
        </a:solidFill>
        <a:ln>
          <a:noFill/>
        </a:ln>
        <a:effectLst>
          <a:outerShdw blurRad="50800" dist="20000" dir="5400000" rotWithShape="0">
            <a:srgbClr val="000000">
              <a:alpha val="42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Rounded MT Bold" panose="020F0704030504030204" pitchFamily="34" charset="0"/>
            </a:rPr>
            <a:t>Nagez Forme Bien Etre </a:t>
          </a:r>
          <a:endParaRPr lang="fr-FR" sz="1600" b="1" kern="1200" dirty="0">
            <a:latin typeface="Arial Rounded MT Bold" panose="020F0704030504030204" pitchFamily="34" charset="0"/>
          </a:endParaRPr>
        </a:p>
      </dsp:txBody>
      <dsp:txXfrm>
        <a:off x="4688613" y="4571096"/>
        <a:ext cx="1521589" cy="909586"/>
      </dsp:txXfrm>
    </dsp:sp>
    <dsp:sp modelId="{A9094C2B-2892-4DF7-AE58-BEA56F1D2B02}">
      <dsp:nvSpPr>
        <dsp:cNvPr id="0" name=""/>
        <dsp:cNvSpPr/>
      </dsp:nvSpPr>
      <dsp:spPr>
        <a:xfrm>
          <a:off x="2193231" y="421978"/>
          <a:ext cx="4831572" cy="4831572"/>
        </a:xfrm>
        <a:custGeom>
          <a:avLst/>
          <a:gdLst/>
          <a:ahLst/>
          <a:cxnLst/>
          <a:rect l="0" t="0" r="0" b="0"/>
          <a:pathLst>
            <a:path>
              <a:moveTo>
                <a:pt x="2441465" y="4831435"/>
              </a:moveTo>
              <a:arcTo wR="2415786" hR="2415786" stAng="5363457" swAng="657927"/>
            </a:path>
          </a:pathLst>
        </a:custGeom>
        <a:noFill/>
        <a:ln w="12700" cap="flat" cmpd="sng" algn="ctr">
          <a:solidFill>
            <a:schemeClr val="accent5">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9D0F3771-5790-4C3A-9172-BE7E1FD38867}">
      <dsp:nvSpPr>
        <dsp:cNvPr id="0" name=""/>
        <dsp:cNvSpPr/>
      </dsp:nvSpPr>
      <dsp:spPr>
        <a:xfrm>
          <a:off x="2586099" y="4380961"/>
          <a:ext cx="1583999" cy="1224000"/>
        </a:xfrm>
        <a:prstGeom prst="roundRect">
          <a:avLst/>
        </a:prstGeom>
        <a:solidFill>
          <a:schemeClr val="accent6">
            <a:hueOff val="0"/>
            <a:satOff val="0"/>
            <a:lumOff val="0"/>
            <a:alphaOff val="0"/>
          </a:schemeClr>
        </a:solidFill>
        <a:ln>
          <a:noFill/>
        </a:ln>
        <a:effectLst>
          <a:outerShdw blurRad="50800" dist="20000" dir="5400000" rotWithShape="0">
            <a:srgbClr val="000000">
              <a:alpha val="42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Rounded MT Bold" panose="020F0704030504030204" pitchFamily="34" charset="0"/>
            </a:rPr>
            <a:t>J'Apprends </a:t>
          </a:r>
          <a:r>
            <a:rPr lang="fr-FR" sz="1600" b="1" kern="1200" dirty="0">
              <a:latin typeface="Arial Rounded MT Bold" panose="020F0704030504030204" pitchFamily="34" charset="0"/>
            </a:rPr>
            <a:t>à </a:t>
          </a:r>
          <a:r>
            <a:rPr lang="fr-FR" sz="1600" b="1" kern="1200" dirty="0" smtClean="0">
              <a:latin typeface="Arial Rounded MT Bold" panose="020F0704030504030204" pitchFamily="34" charset="0"/>
            </a:rPr>
            <a:t>Nager </a:t>
          </a:r>
          <a:endParaRPr lang="fr-FR" sz="1600" b="1" kern="1200" dirty="0">
            <a:latin typeface="Arial Rounded MT Bold" panose="020F0704030504030204" pitchFamily="34" charset="0"/>
          </a:endParaRPr>
        </a:p>
      </dsp:txBody>
      <dsp:txXfrm>
        <a:off x="2645850" y="4440712"/>
        <a:ext cx="1464497" cy="1104498"/>
      </dsp:txXfrm>
    </dsp:sp>
    <dsp:sp modelId="{9D577CCC-99DB-47B6-AB29-A2013F084667}">
      <dsp:nvSpPr>
        <dsp:cNvPr id="0" name=""/>
        <dsp:cNvSpPr/>
      </dsp:nvSpPr>
      <dsp:spPr>
        <a:xfrm>
          <a:off x="1776516" y="161135"/>
          <a:ext cx="4831572" cy="4831572"/>
        </a:xfrm>
        <a:custGeom>
          <a:avLst/>
          <a:gdLst/>
          <a:ahLst/>
          <a:cxnLst/>
          <a:rect l="0" t="0" r="0" b="0"/>
          <a:pathLst>
            <a:path>
              <a:moveTo>
                <a:pt x="804332" y="4215574"/>
              </a:moveTo>
              <a:arcTo wR="2415786" hR="2415786" stAng="7910394" swAng="984922"/>
            </a:path>
          </a:pathLst>
        </a:custGeom>
        <a:noFill/>
        <a:ln w="12700" cap="flat" cmpd="sng" algn="ctr">
          <a:solidFill>
            <a:schemeClr val="accent6">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F2EC300-E347-4EBD-9D67-E672E2E7F5E1}">
      <dsp:nvSpPr>
        <dsp:cNvPr id="0" name=""/>
        <dsp:cNvSpPr/>
      </dsp:nvSpPr>
      <dsp:spPr>
        <a:xfrm>
          <a:off x="1248178" y="2761960"/>
          <a:ext cx="1439995" cy="1080003"/>
        </a:xfrm>
        <a:prstGeom prst="round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latin typeface="Arial Rounded MT Bold" panose="020F0704030504030204" pitchFamily="34" charset="0"/>
            </a:rPr>
            <a:t>E.N.F. </a:t>
          </a:r>
          <a:endParaRPr lang="fr-FR" sz="1800" b="1" kern="1200" dirty="0">
            <a:latin typeface="Arial Rounded MT Bold" panose="020F0704030504030204" pitchFamily="34" charset="0"/>
          </a:endParaRPr>
        </a:p>
      </dsp:txBody>
      <dsp:txXfrm>
        <a:off x="1300899" y="2814681"/>
        <a:ext cx="1334553" cy="974561"/>
      </dsp:txXfrm>
    </dsp:sp>
    <dsp:sp modelId="{0612C23E-D415-42C0-8832-02A80D3EC73A}">
      <dsp:nvSpPr>
        <dsp:cNvPr id="0" name=""/>
        <dsp:cNvSpPr/>
      </dsp:nvSpPr>
      <dsp:spPr>
        <a:xfrm>
          <a:off x="1917798" y="567703"/>
          <a:ext cx="4831572" cy="4831572"/>
        </a:xfrm>
        <a:custGeom>
          <a:avLst/>
          <a:gdLst/>
          <a:ahLst/>
          <a:cxnLst/>
          <a:rect l="0" t="0" r="0" b="0"/>
          <a:pathLst>
            <a:path>
              <a:moveTo>
                <a:pt x="11092" y="2184550"/>
              </a:moveTo>
              <a:arcTo wR="2415786" hR="2415786" stAng="11129560" swAng="1369243"/>
            </a:path>
          </a:pathLst>
        </a:custGeom>
        <a:noFill/>
        <a:ln w="12700" cap="flat" cmpd="sng" algn="ctr">
          <a:solidFill>
            <a:schemeClr val="accent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7093A77-FFDB-4E0E-9503-BFA1A47BD27B}">
      <dsp:nvSpPr>
        <dsp:cNvPr id="0" name=""/>
        <dsp:cNvSpPr/>
      </dsp:nvSpPr>
      <dsp:spPr>
        <a:xfrm>
          <a:off x="1684503" y="857124"/>
          <a:ext cx="1655994" cy="971998"/>
        </a:xfrm>
        <a:prstGeom prst="roundRect">
          <a:avLst/>
        </a:prstGeom>
        <a:solidFill>
          <a:srgbClr val="92D050"/>
        </a:solidFill>
        <a:ln>
          <a:noFill/>
        </a:ln>
        <a:effectLst>
          <a:outerShdw blurRad="50800" dist="20000" dir="5400000" rotWithShape="0">
            <a:srgbClr val="000000">
              <a:alpha val="42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latin typeface="Arial Rounded MT Bold" panose="020F0704030504030204" pitchFamily="34" charset="0"/>
            </a:rPr>
            <a:t>Formations </a:t>
          </a:r>
        </a:p>
      </dsp:txBody>
      <dsp:txXfrm>
        <a:off x="1731952" y="904573"/>
        <a:ext cx="1561096" cy="877100"/>
      </dsp:txXfrm>
    </dsp:sp>
    <dsp:sp modelId="{90D38D77-7C28-471E-8730-70974CD8838E}">
      <dsp:nvSpPr>
        <dsp:cNvPr id="0" name=""/>
        <dsp:cNvSpPr/>
      </dsp:nvSpPr>
      <dsp:spPr>
        <a:xfrm>
          <a:off x="1985452" y="433555"/>
          <a:ext cx="4831572" cy="4831572"/>
        </a:xfrm>
        <a:custGeom>
          <a:avLst/>
          <a:gdLst/>
          <a:ahLst/>
          <a:cxnLst/>
          <a:rect l="0" t="0" r="0" b="0"/>
          <a:pathLst>
            <a:path>
              <a:moveTo>
                <a:pt x="1054053" y="420364"/>
              </a:moveTo>
              <a:arcTo wR="2415786" hR="2415786" stAng="14141355" swAng="793220"/>
            </a:path>
          </a:pathLst>
        </a:custGeom>
        <a:noFill/>
        <a:ln w="12700" cap="flat" cmpd="sng" algn="ctr">
          <a:solidFill>
            <a:schemeClr val="accent3">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0483C-4F10-4C7A-AF93-54C7CC9657D4}">
      <dsp:nvSpPr>
        <dsp:cNvPr id="0" name=""/>
        <dsp:cNvSpPr/>
      </dsp:nvSpPr>
      <dsp:spPr>
        <a:xfrm>
          <a:off x="1159445" y="-137406"/>
          <a:ext cx="3319103" cy="3319103"/>
        </a:xfrm>
        <a:prstGeom prst="circularArrow">
          <a:avLst>
            <a:gd name="adj1" fmla="val 5689"/>
            <a:gd name="adj2" fmla="val 340510"/>
            <a:gd name="adj3" fmla="val 12504820"/>
            <a:gd name="adj4" fmla="val 18210747"/>
            <a:gd name="adj5" fmla="val 5908"/>
          </a:avLst>
        </a:prstGeom>
        <a:solidFill>
          <a:srgbClr val="C00000"/>
        </a:solidFill>
        <a:ln>
          <a:noFill/>
        </a:ln>
        <a:effectLst/>
      </dsp:spPr>
      <dsp:style>
        <a:lnRef idx="0">
          <a:scrgbClr r="0" g="0" b="0"/>
        </a:lnRef>
        <a:fillRef idx="1">
          <a:scrgbClr r="0" g="0" b="0"/>
        </a:fillRef>
        <a:effectRef idx="0">
          <a:scrgbClr r="0" g="0" b="0"/>
        </a:effectRef>
        <a:fontRef idx="minor"/>
      </dsp:style>
    </dsp:sp>
    <dsp:sp modelId="{F1C41A68-3DDA-430C-951D-41E702FF5C6E}">
      <dsp:nvSpPr>
        <dsp:cNvPr id="0" name=""/>
        <dsp:cNvSpPr/>
      </dsp:nvSpPr>
      <dsp:spPr>
        <a:xfrm>
          <a:off x="1671936" y="33957"/>
          <a:ext cx="2294121" cy="11470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tx1"/>
              </a:solidFill>
              <a:latin typeface="Arial Rounded MT Bold" panose="020F0704030504030204" pitchFamily="34" charset="0"/>
            </a:rPr>
            <a:t>NAGEZ FORME SANTE</a:t>
          </a:r>
          <a:endParaRPr lang="fr-FR" sz="2100" kern="1200" dirty="0">
            <a:solidFill>
              <a:schemeClr val="tx1"/>
            </a:solidFill>
            <a:latin typeface="Arial Rounded MT Bold" panose="020F0704030504030204" pitchFamily="34" charset="0"/>
          </a:endParaRPr>
        </a:p>
      </dsp:txBody>
      <dsp:txXfrm>
        <a:off x="1727931" y="89952"/>
        <a:ext cx="2182131" cy="1035070"/>
      </dsp:txXfrm>
    </dsp:sp>
    <dsp:sp modelId="{3EBA058B-E190-4FF7-B1CF-76A7598DF886}">
      <dsp:nvSpPr>
        <dsp:cNvPr id="0" name=""/>
        <dsp:cNvSpPr/>
      </dsp:nvSpPr>
      <dsp:spPr>
        <a:xfrm>
          <a:off x="2784471" y="2267295"/>
          <a:ext cx="2327592" cy="1015607"/>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tx1"/>
              </a:solidFill>
              <a:latin typeface="Arial Rounded MT Bold" panose="020F0704030504030204" pitchFamily="34" charset="0"/>
            </a:rPr>
            <a:t>NAGEZ SPORTIF</a:t>
          </a:r>
          <a:endParaRPr lang="fr-FR" sz="2100" kern="1200" dirty="0">
            <a:solidFill>
              <a:schemeClr val="tx1"/>
            </a:solidFill>
            <a:latin typeface="Arial Rounded MT Bold" panose="020F0704030504030204" pitchFamily="34" charset="0"/>
          </a:endParaRPr>
        </a:p>
      </dsp:txBody>
      <dsp:txXfrm>
        <a:off x="2834049" y="2316873"/>
        <a:ext cx="2228436" cy="916451"/>
      </dsp:txXfrm>
    </dsp:sp>
    <dsp:sp modelId="{F08B7AB5-7520-4C9D-8817-20246B351C96}">
      <dsp:nvSpPr>
        <dsp:cNvPr id="0" name=""/>
        <dsp:cNvSpPr/>
      </dsp:nvSpPr>
      <dsp:spPr>
        <a:xfrm>
          <a:off x="399539" y="2278475"/>
          <a:ext cx="2323004" cy="1015710"/>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latin typeface="Arial Rounded MT Bold" panose="020F0704030504030204" pitchFamily="34" charset="0"/>
            </a:rPr>
            <a:t>NAGEZ FORME BIEN ETRE</a:t>
          </a:r>
          <a:endParaRPr lang="fr-FR" sz="2100" kern="1200" dirty="0">
            <a:latin typeface="Arial Rounded MT Bold" panose="020F0704030504030204" pitchFamily="34" charset="0"/>
          </a:endParaRPr>
        </a:p>
      </dsp:txBody>
      <dsp:txXfrm>
        <a:off x="449122" y="2328058"/>
        <a:ext cx="2223838" cy="916544"/>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85621" cy="501497"/>
          </a:xfrm>
          <a:prstGeom prst="rect">
            <a:avLst/>
          </a:prstGeom>
        </p:spPr>
        <p:txBody>
          <a:bodyPr vert="horz" lIns="92435" tIns="46216" rIns="92435" bIns="46216" rtlCol="0"/>
          <a:lstStyle>
            <a:lvl1pPr algn="l">
              <a:defRPr sz="1200"/>
            </a:lvl1pPr>
          </a:lstStyle>
          <a:p>
            <a:endParaRPr lang="fr-FR"/>
          </a:p>
        </p:txBody>
      </p:sp>
      <p:sp>
        <p:nvSpPr>
          <p:cNvPr id="3" name="Espace réservé de la date 2"/>
          <p:cNvSpPr>
            <a:spLocks noGrp="1"/>
          </p:cNvSpPr>
          <p:nvPr>
            <p:ph type="dt" idx="1"/>
          </p:nvPr>
        </p:nvSpPr>
        <p:spPr>
          <a:xfrm>
            <a:off x="3900936" y="2"/>
            <a:ext cx="2985621" cy="501497"/>
          </a:xfrm>
          <a:prstGeom prst="rect">
            <a:avLst/>
          </a:prstGeom>
        </p:spPr>
        <p:txBody>
          <a:bodyPr vert="horz" lIns="92435" tIns="46216" rIns="92435" bIns="46216" rtlCol="0"/>
          <a:lstStyle>
            <a:lvl1pPr algn="r">
              <a:defRPr sz="1200"/>
            </a:lvl1pPr>
          </a:lstStyle>
          <a:p>
            <a:fld id="{FE96055D-897E-450E-B9E4-6346A02DA490}" type="datetimeFigureOut">
              <a:rPr lang="fr-FR" smtClean="0"/>
              <a:t>05/03/2023</a:t>
            </a:fld>
            <a:endParaRPr lang="fr-FR"/>
          </a:p>
        </p:txBody>
      </p:sp>
      <p:sp>
        <p:nvSpPr>
          <p:cNvPr id="4" name="Espace réservé de l'image des diapositives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5" tIns="46216" rIns="92435" bIns="46216" rtlCol="0" anchor="ctr"/>
          <a:lstStyle/>
          <a:p>
            <a:endParaRPr lang="fr-FR"/>
          </a:p>
        </p:txBody>
      </p:sp>
      <p:sp>
        <p:nvSpPr>
          <p:cNvPr id="5" name="Espace réservé des commentaires 4"/>
          <p:cNvSpPr>
            <a:spLocks noGrp="1"/>
          </p:cNvSpPr>
          <p:nvPr>
            <p:ph type="body" sz="quarter" idx="3"/>
          </p:nvPr>
        </p:nvSpPr>
        <p:spPr>
          <a:xfrm>
            <a:off x="688495" y="4758611"/>
            <a:ext cx="5511174" cy="4508661"/>
          </a:xfrm>
          <a:prstGeom prst="rect">
            <a:avLst/>
          </a:prstGeom>
        </p:spPr>
        <p:txBody>
          <a:bodyPr vert="horz" lIns="92435" tIns="46216" rIns="92435" bIns="4621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5617"/>
            <a:ext cx="2985621" cy="501496"/>
          </a:xfrm>
          <a:prstGeom prst="rect">
            <a:avLst/>
          </a:prstGeom>
        </p:spPr>
        <p:txBody>
          <a:bodyPr vert="horz" lIns="92435" tIns="46216" rIns="92435" bIns="462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0936" y="9515617"/>
            <a:ext cx="2985621" cy="501496"/>
          </a:xfrm>
          <a:prstGeom prst="rect">
            <a:avLst/>
          </a:prstGeom>
        </p:spPr>
        <p:txBody>
          <a:bodyPr vert="horz" lIns="92435" tIns="46216" rIns="92435" bIns="46216" rtlCol="0" anchor="b"/>
          <a:lstStyle>
            <a:lvl1pPr algn="r">
              <a:defRPr sz="1200"/>
            </a:lvl1pPr>
          </a:lstStyle>
          <a:p>
            <a:fld id="{3E48D477-2B3C-49E7-B86D-E5F7210FA349}" type="slidenum">
              <a:rPr lang="fr-FR" smtClean="0"/>
              <a:t>‹N°›</a:t>
            </a:fld>
            <a:endParaRPr lang="fr-FR"/>
          </a:p>
        </p:txBody>
      </p:sp>
    </p:spTree>
    <p:extLst>
      <p:ext uri="{BB962C8B-B14F-4D97-AF65-F5344CB8AC3E}">
        <p14:creationId xmlns:p14="http://schemas.microsoft.com/office/powerpoint/2010/main" val="63762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48D477-2B3C-49E7-B86D-E5F7210FA349}" type="slidenum">
              <a:rPr lang="fr-FR" smtClean="0"/>
              <a:t>2</a:t>
            </a:fld>
            <a:endParaRPr lang="fr-FR"/>
          </a:p>
        </p:txBody>
      </p:sp>
    </p:spTree>
    <p:extLst>
      <p:ext uri="{BB962C8B-B14F-4D97-AF65-F5344CB8AC3E}">
        <p14:creationId xmlns:p14="http://schemas.microsoft.com/office/powerpoint/2010/main" val="21653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48D477-2B3C-49E7-B86D-E5F7210FA349}" type="slidenum">
              <a:rPr lang="fr-FR" smtClean="0"/>
              <a:t>13</a:t>
            </a:fld>
            <a:endParaRPr lang="fr-FR"/>
          </a:p>
        </p:txBody>
      </p:sp>
    </p:spTree>
    <p:extLst>
      <p:ext uri="{BB962C8B-B14F-4D97-AF65-F5344CB8AC3E}">
        <p14:creationId xmlns:p14="http://schemas.microsoft.com/office/powerpoint/2010/main" val="142702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48D477-2B3C-49E7-B86D-E5F7210FA349}" type="slidenum">
              <a:rPr lang="fr-FR" smtClean="0"/>
              <a:t>16</a:t>
            </a:fld>
            <a:endParaRPr lang="fr-FR"/>
          </a:p>
        </p:txBody>
      </p:sp>
    </p:spTree>
    <p:extLst>
      <p:ext uri="{BB962C8B-B14F-4D97-AF65-F5344CB8AC3E}">
        <p14:creationId xmlns:p14="http://schemas.microsoft.com/office/powerpoint/2010/main" val="16668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48D477-2B3C-49E7-B86D-E5F7210FA349}" type="slidenum">
              <a:rPr lang="fr-FR" smtClean="0"/>
              <a:t>23</a:t>
            </a:fld>
            <a:endParaRPr lang="fr-FR"/>
          </a:p>
        </p:txBody>
      </p:sp>
    </p:spTree>
    <p:extLst>
      <p:ext uri="{BB962C8B-B14F-4D97-AF65-F5344CB8AC3E}">
        <p14:creationId xmlns:p14="http://schemas.microsoft.com/office/powerpoint/2010/main" val="9314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CD7A4C1-D7A9-4362-8F24-ED5C9A539813}" type="datetime1">
              <a:rPr lang="fr-FR" smtClean="0"/>
              <a:t>05/03/2023</a:t>
            </a:fld>
            <a:endParaRPr lang="fr-FR" dirty="0"/>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AAFC97AD-9CFE-4500-8EA3-C66F8A0E774D}" type="slidenum">
              <a:rPr lang="fr-FR" smtClean="0"/>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497BC9-561E-47A9-8228-327F93C46631}" type="datetime1">
              <a:rPr lang="fr-FR" smtClean="0"/>
              <a:t>05/03/2023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AFC97AD-9CFE-4500-8EA3-C66F8A0E774D}"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24F6B79-6CF9-4AFE-9B6D-6DD8DE927DBE}" type="datetime1">
              <a:rPr lang="fr-FR" smtClean="0"/>
              <a:t>05/03/2023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AFC97AD-9CFE-4500-8EA3-C66F8A0E774D}"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99B3503B-95AF-4CEF-A767-B07021DC9BE7}" type="datetime1">
              <a:rPr lang="fr-FR" smtClean="0"/>
              <a:t>05/03/2023</a:t>
            </a:fld>
            <a:endParaRPr lang="fr-FR" dirty="0"/>
          </a:p>
        </p:txBody>
      </p:sp>
      <p:sp>
        <p:nvSpPr>
          <p:cNvPr id="9" name="Espace réservé du numéro de diapositive 8"/>
          <p:cNvSpPr>
            <a:spLocks noGrp="1"/>
          </p:cNvSpPr>
          <p:nvPr>
            <p:ph type="sldNum" sz="quarter" idx="15"/>
          </p:nvPr>
        </p:nvSpPr>
        <p:spPr/>
        <p:txBody>
          <a:bodyPr rtlCol="0"/>
          <a:lstStyle/>
          <a:p>
            <a:fld id="{AAFC97AD-9CFE-4500-8EA3-C66F8A0E774D}" type="slidenum">
              <a:rPr lang="fr-FR" smtClean="0"/>
              <a:t>‹N°›</a:t>
            </a:fld>
            <a:endParaRPr lang="fr-FR" dirty="0"/>
          </a:p>
        </p:txBody>
      </p:sp>
      <p:sp>
        <p:nvSpPr>
          <p:cNvPr id="10" name="Espace réservé du pied de page 9"/>
          <p:cNvSpPr>
            <a:spLocks noGrp="1"/>
          </p:cNvSpPr>
          <p:nvPr>
            <p:ph type="ftr" sz="quarter" idx="16"/>
          </p:nvPr>
        </p:nvSpPr>
        <p:spPr/>
        <p:txBody>
          <a:bodyPr rtlCol="0"/>
          <a:lstStyle/>
          <a:p>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7C5B11EB-6E45-4AA8-A77B-9FC3D560C0B9}" type="datetime1">
              <a:rPr lang="fr-FR" smtClean="0"/>
              <a:t>05/03/2023</a:t>
            </a:fld>
            <a:endParaRPr lang="fr-FR" dirty="0"/>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AAFC97AD-9CFE-4500-8EA3-C66F8A0E774D}" type="slidenum">
              <a:rPr lang="fr-FR" smtClean="0"/>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689F2BBF-5D25-4827-97A5-05A0AA09F3C5}" type="datetime1">
              <a:rPr lang="fr-FR" smtClean="0"/>
              <a:t>05/03/2023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AFC97AD-9CFE-4500-8EA3-C66F8A0E774D}" type="slidenum">
              <a:rPr lang="fr-FR" smtClean="0"/>
              <a:t>‹N°›</a:t>
            </a:fld>
            <a:endParaRPr lang="fr-FR"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BF8F6B20-8184-4680-9372-D7A7890B2242}" type="datetime1">
              <a:rPr lang="fr-FR" smtClean="0"/>
              <a:t>05/03/2023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AFC97AD-9CFE-4500-8EA3-C66F8A0E774D}" type="slidenum">
              <a:rPr lang="fr-FR" smtClean="0"/>
              <a:t>‹N°›</a:t>
            </a:fld>
            <a:endParaRPr lang="fr-FR"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23D68448-D833-4C9F-A3D5-BDD60E68D7F9}" type="datetime1">
              <a:rPr lang="fr-FR" smtClean="0"/>
              <a:t>05/03/2023</a:t>
            </a:fld>
            <a:endParaRPr lang="fr-FR" dirty="0"/>
          </a:p>
        </p:txBody>
      </p:sp>
      <p:sp>
        <p:nvSpPr>
          <p:cNvPr id="7" name="Espace réservé du numéro de diapositive 6"/>
          <p:cNvSpPr>
            <a:spLocks noGrp="1"/>
          </p:cNvSpPr>
          <p:nvPr>
            <p:ph type="sldNum" sz="quarter" idx="11"/>
          </p:nvPr>
        </p:nvSpPr>
        <p:spPr/>
        <p:txBody>
          <a:bodyPr rtlCol="0"/>
          <a:lstStyle/>
          <a:p>
            <a:fld id="{AAFC97AD-9CFE-4500-8EA3-C66F8A0E774D}" type="slidenum">
              <a:rPr lang="fr-FR" smtClean="0"/>
              <a:t>‹N°›</a:t>
            </a:fld>
            <a:endParaRPr lang="fr-FR" dirty="0"/>
          </a:p>
        </p:txBody>
      </p:sp>
      <p:sp>
        <p:nvSpPr>
          <p:cNvPr id="8" name="Espace réservé du pied de page 7"/>
          <p:cNvSpPr>
            <a:spLocks noGrp="1"/>
          </p:cNvSpPr>
          <p:nvPr>
            <p:ph type="ftr" sz="quarter" idx="12"/>
          </p:nvPr>
        </p:nvSpPr>
        <p:spPr/>
        <p:txBody>
          <a:bodyPr rtlCol="0"/>
          <a:lstStyle/>
          <a:p>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CD722C-E9E5-4F6D-A87F-967FB00890E3}" type="datetime1">
              <a:rPr lang="fr-FR" smtClean="0"/>
              <a:t>05/03/2023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AFC97AD-9CFE-4500-8EA3-C66F8A0E774D}"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C5BEA1CC-3A8D-49B1-AC97-9F026757C649}" type="datetime1">
              <a:rPr lang="fr-FR" smtClean="0"/>
              <a:t>05/03/2023</a:t>
            </a:fld>
            <a:endParaRPr lang="fr-FR" dirty="0"/>
          </a:p>
        </p:txBody>
      </p:sp>
      <p:sp>
        <p:nvSpPr>
          <p:cNvPr id="22" name="Espace réservé du numéro de diapositive 21"/>
          <p:cNvSpPr>
            <a:spLocks noGrp="1"/>
          </p:cNvSpPr>
          <p:nvPr>
            <p:ph type="sldNum" sz="quarter" idx="15"/>
          </p:nvPr>
        </p:nvSpPr>
        <p:spPr/>
        <p:txBody>
          <a:bodyPr rtlCol="0"/>
          <a:lstStyle/>
          <a:p>
            <a:fld id="{AAFC97AD-9CFE-4500-8EA3-C66F8A0E774D}" type="slidenum">
              <a:rPr lang="fr-FR" smtClean="0"/>
              <a:t>‹N°›</a:t>
            </a:fld>
            <a:endParaRPr lang="fr-FR" dirty="0"/>
          </a:p>
        </p:txBody>
      </p:sp>
      <p:sp>
        <p:nvSpPr>
          <p:cNvPr id="23" name="Espace réservé du pied de page 22"/>
          <p:cNvSpPr>
            <a:spLocks noGrp="1"/>
          </p:cNvSpPr>
          <p:nvPr>
            <p:ph type="ftr" sz="quarter" idx="16"/>
          </p:nvPr>
        </p:nvSpPr>
        <p:spPr/>
        <p:txBody>
          <a:bodyPr rtlCol="0"/>
          <a:lstStyle/>
          <a:p>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1D30C0C-732A-489B-86B9-A6BC2FF54DBB}" type="datetime1">
              <a:rPr lang="fr-FR" smtClean="0"/>
              <a:t>05/03/2023</a:t>
            </a:fld>
            <a:endParaRPr lang="fr-FR" dirty="0"/>
          </a:p>
        </p:txBody>
      </p:sp>
      <p:sp>
        <p:nvSpPr>
          <p:cNvPr id="18" name="Espace réservé du numéro de diapositive 17"/>
          <p:cNvSpPr>
            <a:spLocks noGrp="1"/>
          </p:cNvSpPr>
          <p:nvPr>
            <p:ph type="sldNum" sz="quarter" idx="11"/>
          </p:nvPr>
        </p:nvSpPr>
        <p:spPr/>
        <p:txBody>
          <a:bodyPr rtlCol="0"/>
          <a:lstStyle/>
          <a:p>
            <a:fld id="{AAFC97AD-9CFE-4500-8EA3-C66F8A0E774D}" type="slidenum">
              <a:rPr lang="fr-FR" smtClean="0"/>
              <a:t>‹N°›</a:t>
            </a:fld>
            <a:endParaRPr lang="fr-FR" dirty="0"/>
          </a:p>
        </p:txBody>
      </p:sp>
      <p:sp>
        <p:nvSpPr>
          <p:cNvPr id="21" name="Espace réservé du pied de page 20"/>
          <p:cNvSpPr>
            <a:spLocks noGrp="1"/>
          </p:cNvSpPr>
          <p:nvPr>
            <p:ph type="ftr" sz="quarter" idx="12"/>
          </p:nvPr>
        </p:nvSpPr>
        <p:spPr/>
        <p:txBody>
          <a:bodyPr rtlCol="0"/>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BF91DFB-BF92-4EA1-A59D-3AB73C8441B3}" type="datetime1">
              <a:rPr lang="fr-FR" smtClean="0"/>
              <a:t>05/03/2023</a:t>
            </a:fld>
            <a:endParaRPr lang="fr-FR" dirty="0"/>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AFC97AD-9CFE-4500-8EA3-C66F8A0E774D}"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image" Target="../media/image12.jpg"/><Relationship Id="rId3" Type="http://schemas.openxmlformats.org/officeDocument/2006/relationships/image" Target="../media/image2.png"/><Relationship Id="rId21" Type="http://schemas.openxmlformats.org/officeDocument/2006/relationships/diagramData" Target="../diagrams/data4.xml"/><Relationship Id="rId7" Type="http://schemas.openxmlformats.org/officeDocument/2006/relationships/image" Target="../media/image7.jpg"/><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2" Type="http://schemas.openxmlformats.org/officeDocument/2006/relationships/notesSlide" Target="../notesSlides/notesSlide1.xml"/><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diagramData" Target="../diagrams/data2.xml"/><Relationship Id="rId24" Type="http://schemas.openxmlformats.org/officeDocument/2006/relationships/diagramColors" Target="../diagrams/colors4.xml"/><Relationship Id="rId32" Type="http://schemas.openxmlformats.org/officeDocument/2006/relationships/image" Target="../media/image18.png"/><Relationship Id="rId5" Type="http://schemas.openxmlformats.org/officeDocument/2006/relationships/image" Target="../media/image5.jpg"/><Relationship Id="rId15" Type="http://schemas.microsoft.com/office/2007/relationships/diagramDrawing" Target="../diagrams/drawing2.xml"/><Relationship Id="rId23" Type="http://schemas.openxmlformats.org/officeDocument/2006/relationships/diagramQuickStyle" Target="../diagrams/quickStyle4.xml"/><Relationship Id="rId28" Type="http://schemas.openxmlformats.org/officeDocument/2006/relationships/image" Target="../media/image14.png"/><Relationship Id="rId10" Type="http://schemas.openxmlformats.org/officeDocument/2006/relationships/image" Target="../media/image10.jpeg"/><Relationship Id="rId19" Type="http://schemas.openxmlformats.org/officeDocument/2006/relationships/diagramColors" Target="../diagrams/colors3.xml"/><Relationship Id="rId31"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diagramColors" Target="../diagrams/colors2.xml"/><Relationship Id="rId22" Type="http://schemas.openxmlformats.org/officeDocument/2006/relationships/diagramLayout" Target="../diagrams/layout4.xml"/><Relationship Id="rId27" Type="http://schemas.openxmlformats.org/officeDocument/2006/relationships/image" Target="../media/image13.jpeg"/><Relationship Id="rId30"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hyperlink" Target="mailto:cnvauroux@orange.f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bernard.bongiovanni@wanadoo.fr" TargetMode="External"/><Relationship Id="rId7" Type="http://schemas.openxmlformats.org/officeDocument/2006/relationships/image" Target="../media/image23.jpeg"/><Relationship Id="rId2" Type="http://schemas.openxmlformats.org/officeDocument/2006/relationships/hyperlink" Target="mailto:baragoin.mireille@club-internet.fr"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mailto:evisage@cegetel.ne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863" y="1894515"/>
            <a:ext cx="1152128" cy="340154"/>
          </a:xfrm>
          <a:prstGeom prst="rect">
            <a:avLst/>
          </a:prstGeom>
        </p:spPr>
      </p:pic>
      <p:sp>
        <p:nvSpPr>
          <p:cNvPr id="5" name="Espace réservé du numéro de diapositive 4"/>
          <p:cNvSpPr>
            <a:spLocks noGrp="1"/>
          </p:cNvSpPr>
          <p:nvPr>
            <p:ph type="sldNum" sz="quarter" idx="12"/>
          </p:nvPr>
        </p:nvSpPr>
        <p:spPr/>
        <p:txBody>
          <a:bodyPr/>
          <a:lstStyle/>
          <a:p>
            <a:fld id="{AAFC97AD-9CFE-4500-8EA3-C66F8A0E774D}" type="slidenum">
              <a:rPr lang="fr-FR" smtClean="0"/>
              <a:t>1</a:t>
            </a:fld>
            <a:endParaRPr lang="fr-FR" dirty="0"/>
          </a:p>
        </p:txBody>
      </p:sp>
      <p:sp>
        <p:nvSpPr>
          <p:cNvPr id="45058" name="Rectangle 2"/>
          <p:cNvSpPr>
            <a:spLocks noGrp="1" noChangeArrowheads="1"/>
          </p:cNvSpPr>
          <p:nvPr>
            <p:ph type="title" idx="4294967295"/>
          </p:nvPr>
        </p:nvSpPr>
        <p:spPr>
          <a:xfrm>
            <a:off x="176578" y="116632"/>
            <a:ext cx="8504229" cy="1049660"/>
          </a:xfrm>
        </p:spPr>
        <p:txBody>
          <a:bodyPr>
            <a:normAutofit/>
          </a:bodyPr>
          <a:lstStyle/>
          <a:p>
            <a:pPr marL="0" indent="0" algn="ctr">
              <a:buNone/>
            </a:pPr>
            <a:r>
              <a:rPr lang="fr-FR" altLang="fr-FR" sz="2800" b="1"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FEDERATION </a:t>
            </a:r>
            <a:r>
              <a:rPr lang="fr-FR" altLang="fr-FR" sz="2800" b="1"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altLang="fr-FR" sz="2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FRANCAISE  </a:t>
            </a:r>
            <a:r>
              <a:rPr lang="fr-FR" altLang="fr-FR" sz="2800" b="1" dirty="0" smtClean="0">
                <a:solidFill>
                  <a:srgbClr val="FC3E2A"/>
                </a:solidFill>
                <a:latin typeface="Arial Unicode MS" panose="020B0604020202020204" pitchFamily="34" charset="-128"/>
                <a:ea typeface="Arial Unicode MS" panose="020B0604020202020204" pitchFamily="34" charset="-128"/>
                <a:cs typeface="Arial Unicode MS" panose="020B0604020202020204" pitchFamily="34" charset="-128"/>
              </a:rPr>
              <a:t>DE  </a:t>
            </a:r>
            <a:r>
              <a:rPr lang="fr-FR" altLang="fr-FR" sz="2800" b="1" dirty="0">
                <a:solidFill>
                  <a:srgbClr val="FC3E2A"/>
                </a:solidFill>
                <a:latin typeface="Arial Unicode MS" panose="020B0604020202020204" pitchFamily="34" charset="-128"/>
                <a:ea typeface="Arial Unicode MS" panose="020B0604020202020204" pitchFamily="34" charset="-128"/>
                <a:cs typeface="Arial Unicode MS" panose="020B0604020202020204" pitchFamily="34" charset="-128"/>
              </a:rPr>
              <a:t>NATATION</a:t>
            </a:r>
            <a:br>
              <a:rPr lang="fr-FR" altLang="fr-FR" sz="2800" b="1" dirty="0">
                <a:solidFill>
                  <a:srgbClr val="FC3E2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r-FR" altLang="fr-FR"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 I G U E   D U   C E N T R E   V A L   D E   L O I R E</a:t>
            </a:r>
            <a:br>
              <a:rPr lang="fr-FR" altLang="fr-FR"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r-FR" altLang="fr-FR"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 E P A R T E M E N T   D</a:t>
            </a:r>
            <a:r>
              <a:rPr lang="fr-FR" altLang="fr-FR"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altLang="fr-FR"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E U R E   &amp;   L O I R</a:t>
            </a:r>
            <a:endParaRPr lang="fr-FR" alt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64" name="Text Box 8"/>
          <p:cNvSpPr txBox="1">
            <a:spLocks noChangeArrowheads="1"/>
          </p:cNvSpPr>
          <p:nvPr/>
        </p:nvSpPr>
        <p:spPr bwMode="auto">
          <a:xfrm>
            <a:off x="308364" y="1382256"/>
            <a:ext cx="82960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fr-FR" sz="3000" b="1" dirty="0" smtClean="0">
                <a:solidFill>
                  <a:srgbClr val="0000FF"/>
                </a:solidFill>
                <a:effectLst>
                  <a:outerShdw blurRad="38100" dist="38100" dir="2700000" algn="tl">
                    <a:srgbClr val="000000"/>
                  </a:outerShdw>
                </a:effectLst>
                <a:latin typeface="Arial Black" panose="020B0A04020102020204" pitchFamily="34" charset="0"/>
              </a:rPr>
              <a:t>CERCLE NAUTIQUE DES VAUROUX</a:t>
            </a:r>
            <a:endParaRPr lang="fr-FR" altLang="fr-FR" sz="3000" dirty="0">
              <a:solidFill>
                <a:srgbClr val="0000FF"/>
              </a:solidFill>
              <a:effectLst>
                <a:outerShdw blurRad="38100" dist="38100" dir="2700000" algn="tl">
                  <a:srgbClr val="000000"/>
                </a:outerShdw>
              </a:effectLst>
              <a:latin typeface="Arial Black" panose="020B0A04020102020204" pitchFamily="34" charset="0"/>
            </a:endParaRPr>
          </a:p>
        </p:txBody>
      </p:sp>
      <p:sp>
        <p:nvSpPr>
          <p:cNvPr id="45067" name="AutoShape 11"/>
          <p:cNvSpPr>
            <a:spLocks noChangeArrowheads="1"/>
          </p:cNvSpPr>
          <p:nvPr/>
        </p:nvSpPr>
        <p:spPr bwMode="auto">
          <a:xfrm>
            <a:off x="179512" y="1247353"/>
            <a:ext cx="8479591" cy="1117818"/>
          </a:xfrm>
          <a:prstGeom prst="downArrowCallout">
            <a:avLst>
              <a:gd name="adj1" fmla="val 106818"/>
              <a:gd name="adj2" fmla="val 106818"/>
              <a:gd name="adj3" fmla="val 16667"/>
              <a:gd name="adj4" fmla="val 66667"/>
            </a:avLst>
          </a:prstGeom>
          <a:noFill/>
          <a:ln w="158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aphicFrame>
        <p:nvGraphicFramePr>
          <p:cNvPr id="4" name="Diagramme 3"/>
          <p:cNvGraphicFramePr/>
          <p:nvPr>
            <p:extLst>
              <p:ext uri="{D42A27DB-BD31-4B8C-83A1-F6EECF244321}">
                <p14:modId xmlns:p14="http://schemas.microsoft.com/office/powerpoint/2010/main" val="1359464032"/>
              </p:ext>
            </p:extLst>
          </p:nvPr>
        </p:nvGraphicFramePr>
        <p:xfrm>
          <a:off x="256018" y="3598659"/>
          <a:ext cx="5064224" cy="246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e 12"/>
          <p:cNvGrpSpPr/>
          <p:nvPr/>
        </p:nvGrpSpPr>
        <p:grpSpPr>
          <a:xfrm>
            <a:off x="1592288" y="2315820"/>
            <a:ext cx="1790708" cy="1440160"/>
            <a:chOff x="3417044" y="-35019"/>
            <a:chExt cx="943448" cy="1012128"/>
          </a:xfrm>
          <a:solidFill>
            <a:srgbClr val="00B050"/>
          </a:solidFill>
        </p:grpSpPr>
        <p:sp>
          <p:nvSpPr>
            <p:cNvPr id="14" name="Ellipse 13"/>
            <p:cNvSpPr/>
            <p:nvPr/>
          </p:nvSpPr>
          <p:spPr>
            <a:xfrm>
              <a:off x="3417044" y="-35019"/>
              <a:ext cx="943448" cy="1012128"/>
            </a:xfrm>
            <a:prstGeom prst="ellipse">
              <a:avLst/>
            </a:prstGeom>
            <a:grpFill/>
          </p:spPr>
          <p:style>
            <a:lnRef idx="2">
              <a:schemeClr val="lt1">
                <a:hueOff val="0"/>
                <a:satOff val="0"/>
                <a:lumOff val="0"/>
                <a:alphaOff val="0"/>
              </a:schemeClr>
            </a:lnRef>
            <a:fillRef idx="1">
              <a:scrgbClr r="0" g="0" b="0"/>
            </a:fillRef>
            <a:effectRef idx="0">
              <a:schemeClr val="accent4">
                <a:hueOff val="783025"/>
                <a:satOff val="-13546"/>
                <a:lumOff val="-2899"/>
                <a:alphaOff val="0"/>
              </a:schemeClr>
            </a:effectRef>
            <a:fontRef idx="minor">
              <a:schemeClr val="lt1"/>
            </a:fontRef>
          </p:style>
        </p:sp>
        <p:sp>
          <p:nvSpPr>
            <p:cNvPr id="15" name="Ellipse 4"/>
            <p:cNvSpPr/>
            <p:nvPr/>
          </p:nvSpPr>
          <p:spPr>
            <a:xfrm>
              <a:off x="3555209" y="113204"/>
              <a:ext cx="667118" cy="7156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600" kern="1200" dirty="0" smtClean="0">
                  <a:latin typeface="Arial Black" panose="020B0A04020102020204" pitchFamily="34" charset="0"/>
                </a:rPr>
                <a:t>Sport</a:t>
              </a:r>
              <a:endParaRPr lang="fr-FR" sz="1600" kern="1200" dirty="0">
                <a:latin typeface="Arial Black" panose="020B0A04020102020204" pitchFamily="34" charset="0"/>
              </a:endParaRPr>
            </a:p>
          </p:txBody>
        </p:sp>
      </p:grpSp>
      <p:grpSp>
        <p:nvGrpSpPr>
          <p:cNvPr id="16" name="Groupe 15"/>
          <p:cNvGrpSpPr/>
          <p:nvPr/>
        </p:nvGrpSpPr>
        <p:grpSpPr>
          <a:xfrm>
            <a:off x="1115616" y="5557557"/>
            <a:ext cx="1652368" cy="1228152"/>
            <a:chOff x="3417044" y="-35019"/>
            <a:chExt cx="943448" cy="1012128"/>
          </a:xfrm>
          <a:solidFill>
            <a:schemeClr val="accent2"/>
          </a:solidFill>
        </p:grpSpPr>
        <p:sp>
          <p:nvSpPr>
            <p:cNvPr id="17" name="Ellipse 16"/>
            <p:cNvSpPr/>
            <p:nvPr/>
          </p:nvSpPr>
          <p:spPr>
            <a:xfrm>
              <a:off x="3417044" y="-35019"/>
              <a:ext cx="943448" cy="1012128"/>
            </a:xfrm>
            <a:prstGeom prst="ellipse">
              <a:avLst/>
            </a:prstGeom>
            <a:grpFill/>
          </p:spPr>
          <p:style>
            <a:lnRef idx="2">
              <a:schemeClr val="lt1">
                <a:hueOff val="0"/>
                <a:satOff val="0"/>
                <a:lumOff val="0"/>
                <a:alphaOff val="0"/>
              </a:schemeClr>
            </a:lnRef>
            <a:fillRef idx="1">
              <a:scrgbClr r="0" g="0" b="0"/>
            </a:fillRef>
            <a:effectRef idx="0">
              <a:schemeClr val="accent4">
                <a:hueOff val="783025"/>
                <a:satOff val="-13546"/>
                <a:lumOff val="-2899"/>
                <a:alphaOff val="0"/>
              </a:schemeClr>
            </a:effectRef>
            <a:fontRef idx="minor">
              <a:schemeClr val="lt1"/>
            </a:fontRef>
          </p:style>
        </p:sp>
        <p:sp>
          <p:nvSpPr>
            <p:cNvPr id="18" name="Ellipse 4"/>
            <p:cNvSpPr/>
            <p:nvPr/>
          </p:nvSpPr>
          <p:spPr>
            <a:xfrm>
              <a:off x="3555209" y="113204"/>
              <a:ext cx="667118" cy="7156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600" kern="1200" dirty="0" smtClean="0">
                  <a:latin typeface="Arial Black" panose="020B0A04020102020204" pitchFamily="34" charset="0"/>
                </a:rPr>
                <a:t>Santé</a:t>
              </a:r>
              <a:endParaRPr lang="fr-FR" sz="1600" kern="1200" dirty="0">
                <a:latin typeface="Arial Black" panose="020B0A04020102020204" pitchFamily="34" charset="0"/>
              </a:endParaRPr>
            </a:p>
          </p:txBody>
        </p:sp>
      </p:grpSp>
      <p:sp>
        <p:nvSpPr>
          <p:cNvPr id="19" name="Ellipse 18"/>
          <p:cNvSpPr/>
          <p:nvPr/>
        </p:nvSpPr>
        <p:spPr>
          <a:xfrm>
            <a:off x="1547664" y="5684898"/>
            <a:ext cx="170016" cy="170019"/>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4">
              <a:hueOff val="-2363389"/>
              <a:satOff val="13270"/>
              <a:lumOff val="-616"/>
              <a:alphaOff val="0"/>
            </a:schemeClr>
          </a:effectRef>
          <a:fontRef idx="minor">
            <a:schemeClr val="lt1"/>
          </a:fontRef>
        </p:style>
      </p:sp>
      <p:sp>
        <p:nvSpPr>
          <p:cNvPr id="3" name="ZoneTexte 2"/>
          <p:cNvSpPr txBox="1"/>
          <p:nvPr/>
        </p:nvSpPr>
        <p:spPr>
          <a:xfrm>
            <a:off x="5317498" y="2636912"/>
            <a:ext cx="3367023" cy="3323987"/>
          </a:xfrm>
          <a:prstGeom prst="rect">
            <a:avLst/>
          </a:prstGeom>
          <a:noFill/>
        </p:spPr>
        <p:txBody>
          <a:bodyPr wrap="square" rtlCol="0">
            <a:spAutoFit/>
          </a:bodyPr>
          <a:lstStyle/>
          <a:p>
            <a:pPr algn="ctr"/>
            <a:r>
              <a:rPr lang="fr-FR" sz="2800" dirty="0" smtClean="0">
                <a:latin typeface="Berlin Sans FB Demi" panose="020E0802020502020306" pitchFamily="34" charset="0"/>
              </a:rPr>
              <a:t>DEVELOPPEMENT DE LA PRATIQUE «  </a:t>
            </a:r>
            <a:r>
              <a:rPr lang="fr-FR" sz="2800" dirty="0" smtClean="0">
                <a:solidFill>
                  <a:srgbClr val="0000FF"/>
                </a:solidFill>
                <a:latin typeface="Berlin Sans FB Demi" panose="020E0802020502020306" pitchFamily="34" charset="0"/>
              </a:rPr>
              <a:t>NATATION</a:t>
            </a:r>
            <a:r>
              <a:rPr lang="fr-FR" sz="2800" dirty="0" smtClean="0">
                <a:latin typeface="Berlin Sans FB Demi" panose="020E0802020502020306" pitchFamily="34" charset="0"/>
              </a:rPr>
              <a:t> »</a:t>
            </a:r>
          </a:p>
          <a:p>
            <a:pPr algn="ctr">
              <a:lnSpc>
                <a:spcPct val="150000"/>
              </a:lnSpc>
            </a:pPr>
            <a:r>
              <a:rPr lang="fr-FR" sz="2800" dirty="0" smtClean="0">
                <a:latin typeface="Berlin Sans FB Demi" panose="020E0802020502020306" pitchFamily="34" charset="0"/>
              </a:rPr>
              <a:t>SUR L’ OUEST </a:t>
            </a:r>
            <a:r>
              <a:rPr lang="fr-FR" sz="2800" dirty="0" smtClean="0">
                <a:latin typeface="Berlin Sans FB Demi" panose="020E0802020502020306" pitchFamily="34" charset="0"/>
              </a:rPr>
              <a:t>CHARTRAIN</a:t>
            </a:r>
          </a:p>
          <a:p>
            <a:pPr algn="ctr">
              <a:lnSpc>
                <a:spcPct val="150000"/>
              </a:lnSpc>
            </a:pPr>
            <a:endParaRPr lang="fr-FR" sz="2800" dirty="0">
              <a:latin typeface="Berlin Sans FB Demi" panose="020E0802020502020306" pitchFamily="34" charset="0"/>
            </a:endParaRPr>
          </a:p>
        </p:txBody>
      </p:sp>
    </p:spTree>
    <p:extLst>
      <p:ext uri="{BB962C8B-B14F-4D97-AF65-F5344CB8AC3E}">
        <p14:creationId xmlns:p14="http://schemas.microsoft.com/office/powerpoint/2010/main" val="22635427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816" y="404664"/>
            <a:ext cx="8451197" cy="5232202"/>
          </a:xfrm>
          <a:prstGeom prst="rect">
            <a:avLst/>
          </a:prstGeom>
        </p:spPr>
        <p:txBody>
          <a:bodyPr wrap="square">
            <a:spAutoFit/>
          </a:bodyPr>
          <a:lstStyle/>
          <a:p>
            <a:r>
              <a:rPr lang="fr-FR" sz="2000" b="1" dirty="0">
                <a:solidFill>
                  <a:schemeClr val="accent3">
                    <a:lumMod val="75000"/>
                  </a:schemeClr>
                </a:solidFill>
                <a:latin typeface="Arial Rounded MT Bold" panose="020F0704030504030204" pitchFamily="34" charset="0"/>
                <a:cs typeface="Arial" panose="020B0604020202020204" pitchFamily="34" charset="0"/>
              </a:rPr>
              <a:t>L</a:t>
            </a:r>
            <a:r>
              <a:rPr lang="fr-FR" sz="2000" b="1" dirty="0" smtClean="0">
                <a:solidFill>
                  <a:schemeClr val="accent3">
                    <a:lumMod val="75000"/>
                  </a:schemeClr>
                </a:solidFill>
                <a:latin typeface="Arial Rounded MT Bold" panose="020F0704030504030204" pitchFamily="34" charset="0"/>
                <a:cs typeface="Arial" panose="020B0604020202020204" pitchFamily="34" charset="0"/>
              </a:rPr>
              <a:t>e club , son historique </a:t>
            </a:r>
            <a:r>
              <a:rPr lang="fr-FR" sz="2000" b="1" i="1" dirty="0" smtClean="0">
                <a:solidFill>
                  <a:schemeClr val="accent3">
                    <a:lumMod val="75000"/>
                  </a:schemeClr>
                </a:solidFill>
                <a:latin typeface="Arial Rounded MT Bold" panose="020F0704030504030204" pitchFamily="34" charset="0"/>
                <a:cs typeface="Arial" panose="020B0604020202020204" pitchFamily="34" charset="0"/>
              </a:rPr>
              <a:t>:</a:t>
            </a:r>
          </a:p>
          <a:p>
            <a:pPr algn="just"/>
            <a:endParaRPr lang="fr-FR" sz="800" dirty="0" smtClean="0">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Une </a:t>
            </a:r>
            <a:r>
              <a:rPr lang="fr-FR" sz="1200" dirty="0">
                <a:latin typeface="Arial" panose="020B0604020202020204" pitchFamily="34" charset="0"/>
                <a:cs typeface="Arial" panose="020B0604020202020204" pitchFamily="34" charset="0"/>
              </a:rPr>
              <a:t>association sportive née à l'occasion de la construction d'un bassin de 25m dans la vallée des Vauroux sur les communes de Lucé et Mainvilliers qui a évoluée lors du passage à la communauté d'agglomération de Chartres puis a stoppé ses activités lors de la fermeture de l'établissement en décembre 2005</a:t>
            </a:r>
            <a:r>
              <a:rPr lang="fr-FR" sz="1200" dirty="0" smtClean="0">
                <a:latin typeface="Arial" panose="020B0604020202020204" pitchFamily="34" charset="0"/>
                <a:cs typeface="Arial" panose="020B0604020202020204" pitchFamily="34" charset="0"/>
              </a:rPr>
              <a:t>.</a:t>
            </a:r>
          </a:p>
          <a:p>
            <a:pPr algn="just"/>
            <a:endParaRPr lang="fr-FR" sz="1200" dirty="0" smtClean="0">
              <a:latin typeface="Arial" panose="020B0604020202020204" pitchFamily="34" charset="0"/>
              <a:cs typeface="Arial" panose="020B0604020202020204" pitchFamily="34" charset="0"/>
            </a:endParaRPr>
          </a:p>
          <a:p>
            <a:pPr lvl="0" algn="just"/>
            <a:r>
              <a:rPr lang="fr-FR" sz="1200" dirty="0">
                <a:solidFill>
                  <a:prstClr val="black"/>
                </a:solidFill>
                <a:latin typeface="Arial" panose="020B0604020202020204" pitchFamily="34" charset="0"/>
                <a:cs typeface="Arial" panose="020B0604020202020204" pitchFamily="34" charset="0"/>
              </a:rPr>
              <a:t>Cette association fut créée, à l'origine par 9 personnes décidées de faire vivre le nouveau centre nautique, soixante personnes y adhéreront en 1973.</a:t>
            </a:r>
          </a:p>
          <a:p>
            <a:pPr lvl="0" algn="just"/>
            <a:endParaRPr lang="fr-FR" sz="1200" dirty="0">
              <a:solidFill>
                <a:prstClr val="black"/>
              </a:solidFill>
              <a:latin typeface="Arial" panose="020B0604020202020204" pitchFamily="34" charset="0"/>
              <a:cs typeface="Arial" panose="020B0604020202020204" pitchFamily="34" charset="0"/>
            </a:endParaRPr>
          </a:p>
          <a:p>
            <a:pPr lvl="0" algn="just"/>
            <a:r>
              <a:rPr lang="fr-FR" sz="1200" dirty="0">
                <a:solidFill>
                  <a:prstClr val="black"/>
                </a:solidFill>
                <a:latin typeface="Arial" panose="020B0604020202020204" pitchFamily="34" charset="0"/>
                <a:cs typeface="Arial" panose="020B0604020202020204" pitchFamily="34" charset="0"/>
              </a:rPr>
              <a:t> Au fil des saisons le "bébé" grandit et les objectifs devinrent plus précis :</a:t>
            </a:r>
          </a:p>
          <a:p>
            <a:pPr lvl="0" algn="just"/>
            <a:endParaRPr lang="fr-FR" sz="1200" dirty="0">
              <a:solidFill>
                <a:prstClr val="black"/>
              </a:solidFill>
              <a:latin typeface="Arial" panose="020B0604020202020204" pitchFamily="34" charset="0"/>
              <a:cs typeface="Arial" panose="020B0604020202020204" pitchFamily="34" charset="0"/>
            </a:endParaRPr>
          </a:p>
          <a:p>
            <a:pPr marL="457200" lvl="0" indent="-457200" algn="just">
              <a:buFont typeface="+mj-lt"/>
              <a:buAutoNum type="arabicPeriod"/>
            </a:pPr>
            <a:r>
              <a:rPr lang="fr-FR" sz="1200" dirty="0">
                <a:solidFill>
                  <a:prstClr val="black"/>
                </a:solidFill>
                <a:latin typeface="Arial" panose="020B0604020202020204" pitchFamily="34" charset="0"/>
                <a:cs typeface="Arial" panose="020B0604020202020204" pitchFamily="34" charset="0"/>
              </a:rPr>
              <a:t>Amener le maximum de participants à la pratique de la natation ;</a:t>
            </a:r>
          </a:p>
          <a:p>
            <a:pPr marL="457200" lvl="0" indent="-457200" algn="just">
              <a:buFont typeface="+mj-lt"/>
              <a:buAutoNum type="arabicPeriod"/>
            </a:pPr>
            <a:r>
              <a:rPr lang="fr-FR" sz="1200" dirty="0">
                <a:solidFill>
                  <a:prstClr val="black"/>
                </a:solidFill>
                <a:latin typeface="Arial" panose="020B0604020202020204" pitchFamily="34" charset="0"/>
                <a:cs typeface="Arial" panose="020B0604020202020204" pitchFamily="34" charset="0"/>
              </a:rPr>
              <a:t>Concilier le sport de masse, le sport d'élite et l'activité de détente dans un club ;</a:t>
            </a:r>
          </a:p>
          <a:p>
            <a:pPr marL="457200" lvl="0" indent="-457200" algn="just">
              <a:buFont typeface="+mj-lt"/>
              <a:buAutoNum type="arabicPeriod"/>
            </a:pPr>
            <a:r>
              <a:rPr lang="fr-FR" sz="1200" dirty="0">
                <a:solidFill>
                  <a:prstClr val="black"/>
                </a:solidFill>
                <a:latin typeface="Arial" panose="020B0604020202020204" pitchFamily="34" charset="0"/>
                <a:cs typeface="Arial" panose="020B0604020202020204" pitchFamily="34" charset="0"/>
              </a:rPr>
              <a:t>Progresser dans le classement des clubs tant au niveau local qu'au niveau régional ;</a:t>
            </a:r>
          </a:p>
          <a:p>
            <a:pPr marL="457200" lvl="0" indent="-457200" algn="just">
              <a:buFont typeface="+mj-lt"/>
              <a:buAutoNum type="arabicPeriod"/>
            </a:pPr>
            <a:r>
              <a:rPr lang="fr-FR" sz="1200" dirty="0">
                <a:solidFill>
                  <a:prstClr val="black"/>
                </a:solidFill>
                <a:latin typeface="Arial" panose="020B0604020202020204" pitchFamily="34" charset="0"/>
                <a:cs typeface="Arial" panose="020B0604020202020204" pitchFamily="34" charset="0"/>
              </a:rPr>
              <a:t>Être un lieu de formation ;</a:t>
            </a:r>
          </a:p>
          <a:p>
            <a:pPr marL="457200" lvl="0" indent="-457200" algn="just">
              <a:buFont typeface="+mj-lt"/>
              <a:buAutoNum type="arabicPeriod"/>
            </a:pPr>
            <a:r>
              <a:rPr lang="fr-FR" sz="1200" dirty="0">
                <a:solidFill>
                  <a:prstClr val="black"/>
                </a:solidFill>
                <a:latin typeface="Arial" panose="020B0604020202020204" pitchFamily="34" charset="0"/>
                <a:cs typeface="Arial" panose="020B0604020202020204" pitchFamily="34" charset="0"/>
              </a:rPr>
              <a:t>Être un lieu de convivialité.</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L'association a poursuivi ses activités jusqu'en juin 2006 sur d'autres sites, puis a fermer provisoirement ses </a:t>
            </a:r>
            <a:r>
              <a:rPr lang="fr-FR" sz="1200" dirty="0" smtClean="0">
                <a:latin typeface="Arial" panose="020B0604020202020204" pitchFamily="34" charset="0"/>
                <a:cs typeface="Arial" panose="020B0604020202020204" pitchFamily="34" charset="0"/>
              </a:rPr>
              <a:t>portes</a:t>
            </a:r>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en licenciant son personnel.</a:t>
            </a:r>
          </a:p>
          <a:p>
            <a:pPr algn="just"/>
            <a:endParaRPr lang="fr-FR" sz="1200" dirty="0" smtClean="0">
              <a:latin typeface="Arial" panose="020B0604020202020204" pitchFamily="34" charset="0"/>
              <a:cs typeface="Arial" panose="020B0604020202020204" pitchFamily="34" charset="0"/>
            </a:endParaRPr>
          </a:p>
          <a:p>
            <a:pPr lvl="0" algn="just"/>
            <a:r>
              <a:rPr lang="fr-FR" sz="1200" dirty="0">
                <a:solidFill>
                  <a:prstClr val="black"/>
                </a:solidFill>
                <a:latin typeface="Arial" panose="020B0604020202020204" pitchFamily="34" charset="0"/>
                <a:cs typeface="Arial" panose="020B0604020202020204" pitchFamily="34" charset="0"/>
              </a:rPr>
              <a:t>En 1978, fondation d'un conseil d'administration suite à la naissance d'une section canoë et kayak, et d'une section natation, en 1991 viendra se joindre une section animation.</a:t>
            </a:r>
          </a:p>
          <a:p>
            <a:pPr lvl="0" algn="just"/>
            <a:endParaRPr lang="fr-FR" sz="1200" dirty="0">
              <a:solidFill>
                <a:prstClr val="black"/>
              </a:solidFill>
              <a:latin typeface="Arial" panose="020B0604020202020204" pitchFamily="34" charset="0"/>
              <a:cs typeface="Arial" panose="020B0604020202020204" pitchFamily="34" charset="0"/>
            </a:endParaRPr>
          </a:p>
          <a:p>
            <a:pPr lvl="0" algn="just"/>
            <a:r>
              <a:rPr lang="fr-FR" sz="1200" dirty="0">
                <a:solidFill>
                  <a:prstClr val="black"/>
                </a:solidFill>
                <a:latin typeface="Arial" panose="020B0604020202020204" pitchFamily="34" charset="0"/>
                <a:cs typeface="Arial" panose="020B0604020202020204" pitchFamily="34" charset="0"/>
              </a:rPr>
              <a:t>Au fil des années, notre association s'est enrichie de différentes activités, certaines existent toujours, mais d'autres ont </a:t>
            </a:r>
            <a:r>
              <a:rPr lang="fr-FR" sz="1200" dirty="0" smtClean="0">
                <a:solidFill>
                  <a:prstClr val="black"/>
                </a:solidFill>
                <a:latin typeface="Arial" panose="020B0604020202020204" pitchFamily="34" charset="0"/>
                <a:cs typeface="Arial" panose="020B0604020202020204" pitchFamily="34" charset="0"/>
              </a:rPr>
              <a:t>disparus, compte tenu de la présence d’une DSP.</a:t>
            </a:r>
            <a:endParaRPr lang="fr-FR" sz="1200" dirty="0">
              <a:solidFill>
                <a:prstClr val="black"/>
              </a:solidFill>
              <a:latin typeface="Arial" panose="020B0604020202020204" pitchFamily="34" charset="0"/>
              <a:cs typeface="Arial" panose="020B0604020202020204" pitchFamily="34" charset="0"/>
            </a:endParaRPr>
          </a:p>
          <a:p>
            <a:pPr algn="just"/>
            <a:endParaRPr lang="fr-FR" sz="1400" dirty="0" smtClean="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AAFC97AD-9CFE-4500-8EA3-C66F8A0E774D}" type="slidenum">
              <a:rPr lang="fr-FR" smtClean="0"/>
              <a:t>10</a:t>
            </a:fld>
            <a:endParaRPr lang="fr-FR" dirty="0"/>
          </a:p>
        </p:txBody>
      </p:sp>
    </p:spTree>
    <p:extLst>
      <p:ext uri="{BB962C8B-B14F-4D97-AF65-F5344CB8AC3E}">
        <p14:creationId xmlns:p14="http://schemas.microsoft.com/office/powerpoint/2010/main" val="323499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26" y="548680"/>
            <a:ext cx="8356230" cy="6586418"/>
          </a:xfrm>
          <a:prstGeom prst="rect">
            <a:avLst/>
          </a:prstGeom>
        </p:spPr>
        <p:txBody>
          <a:bodyPr wrap="square">
            <a:spAutoFit/>
          </a:bodyPr>
          <a:lstStyle/>
          <a:p>
            <a:endParaRPr lang="fr-FR" sz="800" b="1" i="1" dirty="0" smtClean="0">
              <a:solidFill>
                <a:srgbClr val="FF0000"/>
              </a:solidFill>
              <a:latin typeface="Franklin Gothic Demi Cond" panose="020B0706030402020204" pitchFamily="34" charset="0"/>
              <a:cs typeface="Arial" panose="020B0604020202020204" pitchFamily="34" charset="0"/>
            </a:endParaRPr>
          </a:p>
          <a:p>
            <a:endParaRPr lang="fr-FR" sz="2000" b="1" dirty="0" smtClean="0">
              <a:solidFill>
                <a:srgbClr val="FF0000"/>
              </a:solidFill>
              <a:latin typeface="Arial Rounded MT Bold" panose="020F0704030504030204" pitchFamily="34" charset="0"/>
              <a:cs typeface="Arial" panose="020B0604020202020204" pitchFamily="34" charset="0"/>
            </a:endParaRPr>
          </a:p>
          <a:p>
            <a:r>
              <a:rPr lang="fr-FR" sz="2000" b="1" dirty="0" smtClean="0">
                <a:solidFill>
                  <a:schemeClr val="accent3">
                    <a:lumMod val="75000"/>
                  </a:schemeClr>
                </a:solidFill>
                <a:latin typeface="Arial Rounded MT Bold" panose="020F0704030504030204" pitchFamily="34" charset="0"/>
                <a:cs typeface="Arial" panose="020B0604020202020204" pitchFamily="34" charset="0"/>
              </a:rPr>
              <a:t>Le </a:t>
            </a:r>
            <a:r>
              <a:rPr lang="fr-FR" sz="2000" b="1" dirty="0">
                <a:solidFill>
                  <a:schemeClr val="accent3">
                    <a:lumMod val="75000"/>
                  </a:schemeClr>
                </a:solidFill>
                <a:latin typeface="Arial Rounded MT Bold" panose="020F0704030504030204" pitchFamily="34" charset="0"/>
                <a:cs typeface="Arial" panose="020B0604020202020204" pitchFamily="34" charset="0"/>
              </a:rPr>
              <a:t>club , son historique </a:t>
            </a:r>
            <a:r>
              <a:rPr lang="fr-FR" sz="2000" b="1" dirty="0" smtClean="0">
                <a:solidFill>
                  <a:schemeClr val="accent3">
                    <a:lumMod val="75000"/>
                  </a:schemeClr>
                </a:solidFill>
                <a:latin typeface="Arial Rounded MT Bold" panose="020F0704030504030204" pitchFamily="34" charset="0"/>
                <a:cs typeface="Arial" panose="020B0604020202020204" pitchFamily="34" charset="0"/>
              </a:rPr>
              <a:t> (suite) :</a:t>
            </a:r>
          </a:p>
          <a:p>
            <a:endParaRPr lang="fr-FR" sz="2400" b="1" i="1" dirty="0">
              <a:solidFill>
                <a:schemeClr val="accent3">
                  <a:lumMod val="40000"/>
                  <a:lumOff val="60000"/>
                </a:schemeClr>
              </a:solidFill>
              <a:latin typeface="Franklin Gothic Demi Cond" panose="020B07060304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Le </a:t>
            </a:r>
            <a:r>
              <a:rPr lang="fr-FR" sz="1200" dirty="0">
                <a:latin typeface="Arial" panose="020B0604020202020204" pitchFamily="34" charset="0"/>
                <a:cs typeface="Arial" panose="020B0604020202020204" pitchFamily="34" charset="0"/>
              </a:rPr>
              <a:t>21 décembre 1990, convocation d'une assemblée générale extraordinaire afin de dissoudre le conseil d'administration, le CNVauroux conservant les activités aquatiques, volonté des dirigeants d'alors</a:t>
            </a:r>
            <a:r>
              <a:rPr lang="fr-FR" sz="1200" dirty="0" smtClean="0">
                <a:latin typeface="Arial" panose="020B0604020202020204" pitchFamily="34" charset="0"/>
                <a:cs typeface="Arial" panose="020B0604020202020204" pitchFamily="34" charset="0"/>
              </a:rPr>
              <a:t>.</a:t>
            </a:r>
          </a:p>
          <a:p>
            <a:pPr algn="just"/>
            <a:endParaRPr lang="fr-FR" sz="1200" i="1" dirty="0">
              <a:latin typeface="Arial" panose="020B0604020202020204" pitchFamily="34" charset="0"/>
              <a:cs typeface="Arial" panose="020B0604020202020204" pitchFamily="34" charset="0"/>
            </a:endParaRPr>
          </a:p>
          <a:p>
            <a:r>
              <a:rPr lang="fr-FR" sz="1200" i="1" dirty="0">
                <a:latin typeface="Arial" panose="020B0604020202020204" pitchFamily="34" charset="0"/>
                <a:cs typeface="Arial" panose="020B0604020202020204" pitchFamily="34" charset="0"/>
              </a:rPr>
              <a:t>L'évolution sportif : </a:t>
            </a:r>
          </a:p>
          <a:p>
            <a:pPr lvl="0"/>
            <a:r>
              <a:rPr lang="fr-FR" sz="1200" i="1" dirty="0">
                <a:latin typeface="Arial" panose="020B0604020202020204" pitchFamily="34" charset="0"/>
                <a:cs typeface="Arial" panose="020B0604020202020204" pitchFamily="34" charset="0"/>
              </a:rPr>
              <a:t>En 1980 - 2eme départemental, 16eme régional, 389eme national ;</a:t>
            </a:r>
          </a:p>
          <a:p>
            <a:pPr lvl="0"/>
            <a:r>
              <a:rPr lang="fr-FR" sz="1200" i="1" dirty="0">
                <a:latin typeface="Arial" panose="020B0604020202020204" pitchFamily="34" charset="0"/>
                <a:cs typeface="Arial" panose="020B0604020202020204" pitchFamily="34" charset="0"/>
              </a:rPr>
              <a:t>En 1991 - 2eme départemental, 7eme régional, 243eme national ;</a:t>
            </a:r>
          </a:p>
          <a:p>
            <a:pPr lvl="0"/>
            <a:r>
              <a:rPr lang="fr-FR" sz="1200" i="1" dirty="0">
                <a:latin typeface="Arial" panose="020B0604020202020204" pitchFamily="34" charset="0"/>
                <a:cs typeface="Arial" panose="020B0604020202020204" pitchFamily="34" charset="0"/>
              </a:rPr>
              <a:t>En 1997 - 1er départemental, 3eme régional, 89eme national ;</a:t>
            </a:r>
          </a:p>
          <a:p>
            <a:pPr lvl="0"/>
            <a:r>
              <a:rPr lang="fr-FR" sz="1200" i="1" dirty="0">
                <a:latin typeface="Arial" panose="020B0604020202020204" pitchFamily="34" charset="0"/>
                <a:cs typeface="Arial" panose="020B0604020202020204" pitchFamily="34" charset="0"/>
              </a:rPr>
              <a:t>En 2002 - 1er départemental, 2eme régional et 43eme national.</a:t>
            </a:r>
          </a:p>
          <a:p>
            <a:pPr lvl="0"/>
            <a:endParaRPr lang="fr-FR" sz="1200" i="1" dirty="0">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L'évolution des effectifs passe de 60 adhérents en 1973 à 860 adhérents en 2004</a:t>
            </a:r>
            <a:r>
              <a:rPr lang="fr-FR" sz="1200" i="1" dirty="0" smtClean="0">
                <a:latin typeface="Arial" panose="020B0604020202020204" pitchFamily="34" charset="0"/>
                <a:cs typeface="Arial" panose="020B0604020202020204" pitchFamily="34" charset="0"/>
              </a:rPr>
              <a:t>.</a:t>
            </a:r>
          </a:p>
          <a:p>
            <a:pPr algn="just"/>
            <a:endParaRPr lang="fr-FR" sz="1200" i="1" dirty="0">
              <a:latin typeface="Arial" panose="020B0604020202020204" pitchFamily="34" charset="0"/>
              <a:cs typeface="Arial" panose="020B0604020202020204" pitchFamily="34" charset="0"/>
            </a:endParaRPr>
          </a:p>
          <a:p>
            <a:pPr lvl="0" algn="just"/>
            <a:r>
              <a:rPr lang="fr-FR" sz="1200" dirty="0">
                <a:solidFill>
                  <a:prstClr val="black"/>
                </a:solidFill>
                <a:latin typeface="Arial" panose="020B0604020202020204" pitchFamily="34" charset="0"/>
                <a:cs typeface="Arial" panose="020B0604020202020204" pitchFamily="34" charset="0"/>
              </a:rPr>
              <a:t>En décembre 2005 fermeture du bassin des </a:t>
            </a:r>
            <a:r>
              <a:rPr lang="fr-FR" sz="1200" dirty="0" err="1">
                <a:solidFill>
                  <a:prstClr val="black"/>
                </a:solidFill>
                <a:latin typeface="Arial" panose="020B0604020202020204" pitchFamily="34" charset="0"/>
                <a:cs typeface="Arial" panose="020B0604020202020204" pitchFamily="34" charset="0"/>
              </a:rPr>
              <a:t>Vauroux</a:t>
            </a:r>
            <a:r>
              <a:rPr lang="fr-FR" sz="1200" dirty="0">
                <a:solidFill>
                  <a:prstClr val="black"/>
                </a:solidFill>
                <a:latin typeface="Arial" panose="020B0604020202020204" pitchFamily="34" charset="0"/>
                <a:cs typeface="Arial" panose="020B0604020202020204" pitchFamily="34" charset="0"/>
              </a:rPr>
              <a:t>, suite à des problèmes techniques,  réunions furent montées afin de fusionner le club du </a:t>
            </a:r>
            <a:r>
              <a:rPr lang="fr-FR" sz="1200" dirty="0" err="1">
                <a:solidFill>
                  <a:prstClr val="black"/>
                </a:solidFill>
                <a:latin typeface="Arial" panose="020B0604020202020204" pitchFamily="34" charset="0"/>
                <a:cs typeface="Arial" panose="020B0604020202020204" pitchFamily="34" charset="0"/>
              </a:rPr>
              <a:t>CNVauroux</a:t>
            </a:r>
            <a:r>
              <a:rPr lang="fr-FR" sz="1200" dirty="0">
                <a:solidFill>
                  <a:prstClr val="black"/>
                </a:solidFill>
                <a:latin typeface="Arial" panose="020B0604020202020204" pitchFamily="34" charset="0"/>
                <a:cs typeface="Arial" panose="020B0604020202020204" pitchFamily="34" charset="0"/>
              </a:rPr>
              <a:t> et le </a:t>
            </a:r>
            <a:r>
              <a:rPr lang="fr-FR" sz="1200" dirty="0" err="1">
                <a:solidFill>
                  <a:prstClr val="black"/>
                </a:solidFill>
                <a:latin typeface="Arial" panose="020B0604020202020204" pitchFamily="34" charset="0"/>
                <a:cs typeface="Arial" panose="020B0604020202020204" pitchFamily="34" charset="0"/>
              </a:rPr>
              <a:t>Nautic</a:t>
            </a:r>
            <a:r>
              <a:rPr lang="fr-FR" sz="1200" dirty="0">
                <a:solidFill>
                  <a:prstClr val="black"/>
                </a:solidFill>
                <a:latin typeface="Arial" panose="020B0604020202020204" pitchFamily="34" charset="0"/>
                <a:cs typeface="Arial" panose="020B0604020202020204" pitchFamily="34" charset="0"/>
              </a:rPr>
              <a:t> club de Chartres pour une installation dans le  complexe basé à Chartres en projet.</a:t>
            </a:r>
          </a:p>
          <a:p>
            <a:pPr lvl="0" algn="just"/>
            <a:endParaRPr lang="fr-FR" sz="1200" dirty="0">
              <a:solidFill>
                <a:prstClr val="black"/>
              </a:solidFill>
              <a:latin typeface="Arial" panose="020B0604020202020204" pitchFamily="34" charset="0"/>
              <a:cs typeface="Arial" panose="020B0604020202020204" pitchFamily="34" charset="0"/>
            </a:endParaRPr>
          </a:p>
          <a:p>
            <a:pPr lvl="0" algn="just"/>
            <a:r>
              <a:rPr lang="fr-FR" sz="1200" dirty="0">
                <a:solidFill>
                  <a:prstClr val="black"/>
                </a:solidFill>
                <a:latin typeface="Arial" panose="020B0604020202020204" pitchFamily="34" charset="0"/>
                <a:cs typeface="Arial" panose="020B0604020202020204" pitchFamily="34" charset="0"/>
              </a:rPr>
              <a:t>Projet travaillé par le CNV avec son équipe et le CTR de la ligue. Fusion qui n'aboutira pas pour deux raisons : le président de chartres métropole s'y opposant après l'avoir souhaité.  A la suite de quoi, 99% des adhérents du </a:t>
            </a:r>
            <a:r>
              <a:rPr lang="fr-FR" sz="1200" dirty="0" err="1">
                <a:solidFill>
                  <a:prstClr val="black"/>
                </a:solidFill>
                <a:latin typeface="Arial" panose="020B0604020202020204" pitchFamily="34" charset="0"/>
                <a:cs typeface="Arial" panose="020B0604020202020204" pitchFamily="34" charset="0"/>
              </a:rPr>
              <a:t>CNVauroux</a:t>
            </a:r>
            <a:r>
              <a:rPr lang="fr-FR" sz="1200" dirty="0">
                <a:solidFill>
                  <a:prstClr val="black"/>
                </a:solidFill>
                <a:latin typeface="Arial" panose="020B0604020202020204" pitchFamily="34" charset="0"/>
                <a:cs typeface="Arial" panose="020B0604020202020204" pitchFamily="34" charset="0"/>
              </a:rPr>
              <a:t> convoqués en assemblée générale extraordinaire en février 2007, firent le choix de mettre en sommeil les activités de l'association.</a:t>
            </a:r>
          </a:p>
          <a:p>
            <a:pPr lvl="0" algn="just"/>
            <a:endParaRPr lang="fr-FR" sz="1200" dirty="0">
              <a:solidFill>
                <a:prstClr val="black"/>
              </a:solidFill>
              <a:latin typeface="Arial" panose="020B0604020202020204" pitchFamily="34" charset="0"/>
              <a:cs typeface="Arial" panose="020B0604020202020204" pitchFamily="34" charset="0"/>
            </a:endParaRPr>
          </a:p>
          <a:p>
            <a:pPr lvl="0" algn="just"/>
            <a:r>
              <a:rPr lang="fr-FR" sz="1200" dirty="0">
                <a:solidFill>
                  <a:prstClr val="black"/>
                </a:solidFill>
                <a:latin typeface="Arial" panose="020B0604020202020204" pitchFamily="34" charset="0"/>
                <a:cs typeface="Arial" panose="020B0604020202020204" pitchFamily="34" charset="0"/>
              </a:rPr>
              <a:t>Ce pourquoi, une majorité des dirigeants du CNV sont restés dans une logique de service à la population locale, ont préféré soutenir la poursuite des activités de cette association et prendront position sur la réouverture du centre nautique des </a:t>
            </a:r>
            <a:r>
              <a:rPr lang="fr-FR" sz="1200" dirty="0" err="1">
                <a:solidFill>
                  <a:prstClr val="black"/>
                </a:solidFill>
                <a:latin typeface="Arial" panose="020B0604020202020204" pitchFamily="34" charset="0"/>
                <a:cs typeface="Arial" panose="020B0604020202020204" pitchFamily="34" charset="0"/>
              </a:rPr>
              <a:t>Vauroux</a:t>
            </a:r>
            <a:r>
              <a:rPr lang="fr-FR" sz="1200" dirty="0">
                <a:solidFill>
                  <a:prstClr val="black"/>
                </a:solidFill>
                <a:latin typeface="Arial" panose="020B0604020202020204" pitchFamily="34" charset="0"/>
                <a:cs typeface="Arial" panose="020B0604020202020204" pitchFamily="34" charset="0"/>
              </a:rPr>
              <a:t>.</a:t>
            </a:r>
          </a:p>
          <a:p>
            <a:pPr algn="just"/>
            <a:endParaRPr lang="fr-FR" sz="1400" i="1" dirty="0">
              <a:latin typeface="Arial" panose="020B0604020202020204" pitchFamily="34" charset="0"/>
              <a:cs typeface="Arial" panose="020B0604020202020204" pitchFamily="34" charset="0"/>
            </a:endParaRPr>
          </a:p>
          <a:p>
            <a:pPr algn="just"/>
            <a:endParaRPr lang="fr-FR" sz="1400" i="1" dirty="0">
              <a:latin typeface="Arial" panose="020B0604020202020204" pitchFamily="34" charset="0"/>
              <a:cs typeface="Arial" panose="020B0604020202020204" pitchFamily="34" charset="0"/>
            </a:endParaRPr>
          </a:p>
          <a:p>
            <a:pPr algn="just"/>
            <a:endParaRPr lang="fr-FR" sz="1400" i="1" dirty="0">
              <a:latin typeface="Arial" panose="020B0604020202020204" pitchFamily="34" charset="0"/>
              <a:cs typeface="Arial" panose="020B0604020202020204" pitchFamily="34" charset="0"/>
            </a:endParaRPr>
          </a:p>
          <a:p>
            <a:pPr algn="just"/>
            <a:endParaRPr lang="fr-FR" sz="1600" i="1"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AAFC97AD-9CFE-4500-8EA3-C66F8A0E774D}" type="slidenum">
              <a:rPr lang="fr-FR" smtClean="0"/>
              <a:t>11</a:t>
            </a:fld>
            <a:endParaRPr lang="fr-FR" dirty="0"/>
          </a:p>
        </p:txBody>
      </p:sp>
    </p:spTree>
    <p:extLst>
      <p:ext uri="{BB962C8B-B14F-4D97-AF65-F5344CB8AC3E}">
        <p14:creationId xmlns:p14="http://schemas.microsoft.com/office/powerpoint/2010/main" val="3344967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53" y="764704"/>
            <a:ext cx="8485704" cy="4185761"/>
          </a:xfrm>
          <a:prstGeom prst="rect">
            <a:avLst/>
          </a:prstGeom>
        </p:spPr>
        <p:txBody>
          <a:bodyPr wrap="square">
            <a:spAutoFit/>
          </a:bodyPr>
          <a:lstStyle/>
          <a:p>
            <a:r>
              <a:rPr lang="fr-FR" sz="2000" b="1" dirty="0">
                <a:solidFill>
                  <a:schemeClr val="accent3">
                    <a:lumMod val="75000"/>
                  </a:schemeClr>
                </a:solidFill>
                <a:latin typeface="Arial Rounded MT Bold" panose="020F0704030504030204" pitchFamily="34" charset="0"/>
                <a:cs typeface="Arial" panose="020B0604020202020204" pitchFamily="34" charset="0"/>
              </a:rPr>
              <a:t>Le club </a:t>
            </a:r>
            <a:r>
              <a:rPr lang="fr-FR" sz="2000" b="1" dirty="0" smtClean="0">
                <a:solidFill>
                  <a:schemeClr val="accent3">
                    <a:lumMod val="75000"/>
                  </a:schemeClr>
                </a:solidFill>
                <a:latin typeface="Arial Rounded MT Bold" panose="020F0704030504030204" pitchFamily="34" charset="0"/>
                <a:cs typeface="Arial" panose="020B0604020202020204" pitchFamily="34" charset="0"/>
              </a:rPr>
              <a:t>, :</a:t>
            </a:r>
          </a:p>
          <a:p>
            <a:endParaRPr lang="fr-FR" b="1" i="1" dirty="0" smtClean="0">
              <a:solidFill>
                <a:schemeClr val="accent3">
                  <a:lumMod val="40000"/>
                  <a:lumOff val="60000"/>
                </a:schemeClr>
              </a:solidFill>
              <a:latin typeface="Franklin Gothic Demi Cond" panose="020B0706030402020204" pitchFamily="34" charset="0"/>
              <a:cs typeface="Arial" panose="020B0604020202020204" pitchFamily="34" charset="0"/>
            </a:endParaRPr>
          </a:p>
          <a:p>
            <a:pPr algn="just"/>
            <a:endParaRPr lang="fr-FR" sz="1600" i="1" dirty="0">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En  septembre 2015, </a:t>
            </a:r>
            <a:r>
              <a:rPr lang="fr-FR" sz="1200" dirty="0">
                <a:latin typeface="Arial" panose="020B0604020202020204" pitchFamily="34" charset="0"/>
                <a:cs typeface="Arial" panose="020B0604020202020204" pitchFamily="34" charset="0"/>
              </a:rPr>
              <a:t>après </a:t>
            </a:r>
            <a:r>
              <a:rPr lang="fr-FR" sz="1200" dirty="0" smtClean="0">
                <a:latin typeface="Arial" panose="020B0604020202020204" pitchFamily="34" charset="0"/>
                <a:cs typeface="Arial" panose="020B0604020202020204" pitchFamily="34" charset="0"/>
              </a:rPr>
              <a:t> réfection totale du centre aquatique et deux </a:t>
            </a:r>
            <a:r>
              <a:rPr lang="fr-FR" sz="1200" dirty="0">
                <a:latin typeface="Arial" panose="020B0604020202020204" pitchFamily="34" charset="0"/>
                <a:cs typeface="Arial" panose="020B0604020202020204" pitchFamily="34" charset="0"/>
              </a:rPr>
              <a:t>ans de négociations, le cercle nautique des vauroux se doit de relever le défi, de tout rebâtir, de s'adapter aux contextes économiques et local, ce pourquoi les dirigeants encore présents après 9 ans de non activité sont présents</a:t>
            </a:r>
            <a:r>
              <a:rPr lang="fr-FR" sz="1200" dirty="0" smtClean="0">
                <a:latin typeface="Arial" panose="020B0604020202020204" pitchFamily="34" charset="0"/>
                <a:cs typeface="Arial" panose="020B0604020202020204" pitchFamily="34" charset="0"/>
              </a:rPr>
              <a:t>.</a:t>
            </a:r>
          </a:p>
          <a:p>
            <a:pPr algn="just"/>
            <a:endParaRPr lang="fr-FR" sz="1200" dirty="0" smtClean="0">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Les travaux de réfection furent menés par le syndicat intercommunal des villes de Lucé et Mainvilliers,</a:t>
            </a:r>
          </a:p>
          <a:p>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 but recherché dans un contexte où le centre nautique est en délégation de service public, (gestion </a:t>
            </a:r>
            <a:r>
              <a:rPr lang="fr-FR" sz="1200" dirty="0" smtClean="0">
                <a:latin typeface="Arial" panose="020B0604020202020204" pitchFamily="34" charset="0"/>
                <a:cs typeface="Arial" panose="020B0604020202020204" pitchFamily="34" charset="0"/>
              </a:rPr>
              <a:t>privée) la renaissance du club s'articulera </a:t>
            </a:r>
            <a:r>
              <a:rPr lang="fr-FR" sz="1200" dirty="0">
                <a:latin typeface="Arial" panose="020B0604020202020204" pitchFamily="34" charset="0"/>
                <a:cs typeface="Arial" panose="020B0604020202020204" pitchFamily="34" charset="0"/>
              </a:rPr>
              <a:t>par </a:t>
            </a:r>
            <a:r>
              <a:rPr lang="fr-FR" sz="1200" dirty="0" smtClean="0">
                <a:latin typeface="Arial" panose="020B0604020202020204" pitchFamily="34" charset="0"/>
                <a:cs typeface="Arial" panose="020B0604020202020204" pitchFamily="34" charset="0"/>
              </a:rPr>
              <a:t>:</a:t>
            </a:r>
          </a:p>
          <a:p>
            <a:pPr algn="just"/>
            <a:endParaRPr lang="fr-FR" sz="12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q"/>
            </a:pPr>
            <a:r>
              <a:rPr lang="fr-FR" sz="1200" dirty="0">
                <a:latin typeface="Arial" panose="020B0604020202020204" pitchFamily="34" charset="0"/>
                <a:cs typeface="Arial" panose="020B0604020202020204" pitchFamily="34" charset="0"/>
              </a:rPr>
              <a:t>Une adhésion volontaire </a:t>
            </a:r>
            <a:r>
              <a:rPr lang="fr-FR" sz="1200" dirty="0" smtClean="0">
                <a:latin typeface="Arial" panose="020B0604020202020204" pitchFamily="34" charset="0"/>
                <a:cs typeface="Arial" panose="020B0604020202020204" pitchFamily="34" charset="0"/>
              </a:rPr>
              <a:t>;</a:t>
            </a:r>
          </a:p>
          <a:p>
            <a:pPr lvl="1" algn="just"/>
            <a:endParaRPr lang="fr-FR" sz="8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q"/>
            </a:pPr>
            <a:r>
              <a:rPr lang="fr-FR" sz="1200" dirty="0">
                <a:latin typeface="Arial" panose="020B0604020202020204" pitchFamily="34" charset="0"/>
                <a:cs typeface="Arial" panose="020B0604020202020204" pitchFamily="34" charset="0"/>
              </a:rPr>
              <a:t>Un lieu d'exercice du bénévolat </a:t>
            </a:r>
            <a:r>
              <a:rPr lang="fr-FR" sz="1200" dirty="0" smtClean="0">
                <a:latin typeface="Arial" panose="020B0604020202020204" pitchFamily="34" charset="0"/>
                <a:cs typeface="Arial" panose="020B0604020202020204" pitchFamily="34" charset="0"/>
              </a:rPr>
              <a:t>;</a:t>
            </a:r>
          </a:p>
          <a:p>
            <a:pPr lvl="1" algn="just"/>
            <a:endParaRPr lang="fr-FR" sz="8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q"/>
            </a:pPr>
            <a:r>
              <a:rPr lang="fr-FR" sz="1200" dirty="0">
                <a:latin typeface="Arial" panose="020B0604020202020204" pitchFamily="34" charset="0"/>
                <a:cs typeface="Arial" panose="020B0604020202020204" pitchFamily="34" charset="0"/>
              </a:rPr>
              <a:t>Satisfaction des besoins collectifs ;</a:t>
            </a:r>
          </a:p>
          <a:p>
            <a:pPr lvl="0" algn="r"/>
            <a:r>
              <a:rPr lang="fr-FR" sz="1200" dirty="0" smtClean="0">
                <a:latin typeface="Arial" panose="020B0604020202020204" pitchFamily="34" charset="0"/>
                <a:cs typeface="Arial" panose="020B0604020202020204" pitchFamily="34" charset="0"/>
              </a:rPr>
              <a:t>			</a:t>
            </a:r>
          </a:p>
          <a:p>
            <a:pPr lvl="0" algn="r"/>
            <a:endParaRPr lang="fr-FR" sz="1200" dirty="0">
              <a:latin typeface="Arial" panose="020B0604020202020204" pitchFamily="34" charset="0"/>
              <a:cs typeface="Arial" panose="020B0604020202020204" pitchFamily="34" charset="0"/>
            </a:endParaRPr>
          </a:p>
          <a:p>
            <a:pPr lvl="0" algn="r"/>
            <a:endParaRPr lang="fr-FR" sz="1200" dirty="0" smtClean="0">
              <a:latin typeface="Arial" panose="020B0604020202020204" pitchFamily="34" charset="0"/>
              <a:cs typeface="Arial" panose="020B0604020202020204" pitchFamily="34" charset="0"/>
            </a:endParaRPr>
          </a:p>
          <a:p>
            <a:pPr lvl="0" algn="r"/>
            <a:r>
              <a:rPr lang="fr-FR" sz="1400" dirty="0" smtClean="0">
                <a:latin typeface="Arial" panose="020B0604020202020204" pitchFamily="34" charset="0"/>
                <a:cs typeface="Arial" panose="020B0604020202020204" pitchFamily="34" charset="0"/>
              </a:rPr>
              <a:t>Et Partenaire </a:t>
            </a:r>
            <a:r>
              <a:rPr lang="fr-FR" sz="1400" dirty="0">
                <a:latin typeface="Arial" panose="020B0604020202020204" pitchFamily="34" charset="0"/>
                <a:cs typeface="Arial" panose="020B0604020202020204" pitchFamily="34" charset="0"/>
              </a:rPr>
              <a:t>incontournable des collectivités </a:t>
            </a:r>
            <a:r>
              <a:rPr lang="fr-FR" sz="1400" dirty="0" smtClean="0">
                <a:latin typeface="Arial" panose="020B0604020202020204" pitchFamily="34" charset="0"/>
                <a:cs typeface="Arial" panose="020B0604020202020204" pitchFamily="34" charset="0"/>
              </a:rPr>
              <a:t>territoriales,</a:t>
            </a:r>
            <a:endParaRPr lang="fr-FR" sz="1400" dirty="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AAFC97AD-9CFE-4500-8EA3-C66F8A0E774D}" type="slidenum">
              <a:rPr lang="fr-FR" smtClean="0"/>
              <a:t>12</a:t>
            </a:fld>
            <a:endParaRPr lang="fr-FR" dirty="0"/>
          </a:p>
        </p:txBody>
      </p:sp>
    </p:spTree>
    <p:extLst>
      <p:ext uri="{BB962C8B-B14F-4D97-AF65-F5344CB8AC3E}">
        <p14:creationId xmlns:p14="http://schemas.microsoft.com/office/powerpoint/2010/main" val="97039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87624" y="2348880"/>
            <a:ext cx="7488832" cy="4104456"/>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80000"/>
              </a:lnSpc>
              <a:buFont typeface="Monotype Sorts" pitchFamily="2" charset="2"/>
              <a:buNone/>
            </a:pPr>
            <a:endParaRPr lang="fr-FR" altLang="fr-FR" sz="1400" dirty="0" smtClean="0">
              <a:latin typeface="Arial" pitchFamily="34" charset="0"/>
            </a:endParaRPr>
          </a:p>
          <a:p>
            <a:pPr algn="just">
              <a:lnSpc>
                <a:spcPct val="80000"/>
              </a:lnSpc>
              <a:buFont typeface="Monotype Sorts" pitchFamily="2" charset="2"/>
              <a:buNone/>
            </a:pPr>
            <a:r>
              <a:rPr lang="fr-FR" altLang="fr-FR" sz="1200" dirty="0" smtClean="0">
                <a:latin typeface="Arial" pitchFamily="34" charset="0"/>
              </a:rPr>
              <a:t>La fédération Française de Natation, héritière d’une conception traditionnelle de l’activité physique basée sur la compétition, répond maintenant à des disciplines nouvelles, essentiellement ludiques, moins réglementées et répondant aux attentes de nos concitoyens.</a:t>
            </a:r>
          </a:p>
          <a:p>
            <a:pPr algn="just">
              <a:lnSpc>
                <a:spcPct val="80000"/>
              </a:lnSpc>
              <a:buFont typeface="Monotype Sorts" pitchFamily="2" charset="2"/>
              <a:buNone/>
            </a:pPr>
            <a:endParaRPr lang="fr-FR" altLang="fr-FR" sz="1200" dirty="0" smtClean="0">
              <a:latin typeface="Arial" pitchFamily="34" charset="0"/>
            </a:endParaRPr>
          </a:p>
          <a:p>
            <a:pPr algn="just">
              <a:lnSpc>
                <a:spcPct val="80000"/>
              </a:lnSpc>
              <a:buFont typeface="Monotype Sorts" pitchFamily="2" charset="2"/>
              <a:buNone/>
            </a:pPr>
            <a:r>
              <a:rPr lang="fr-FR" altLang="fr-FR" sz="1200" dirty="0" smtClean="0">
                <a:latin typeface="Arial" pitchFamily="34" charset="0"/>
              </a:rPr>
              <a:t>De ce fait, le C.N.V.. avait depuis plusieurs années répondus à cette appel.</a:t>
            </a:r>
          </a:p>
          <a:p>
            <a:pPr algn="just">
              <a:lnSpc>
                <a:spcPct val="80000"/>
              </a:lnSpc>
              <a:buFont typeface="Monotype Sorts" pitchFamily="2" charset="2"/>
              <a:buNone/>
            </a:pPr>
            <a:r>
              <a:rPr lang="fr-FR" altLang="fr-FR" sz="1200" dirty="0" smtClean="0">
                <a:latin typeface="Arial" pitchFamily="34" charset="0"/>
              </a:rPr>
              <a:t>      Il faut noter que le sport a pris un virage déterminant. La montée en puissance des activités dites plus ludiques mais avec encadrement, a fait place à une rupture avec le sport de haute performance à l’image souvent ternie. Cette notion d’encadrement est présente sans toutefois vouloir être embrigadés.</a:t>
            </a:r>
          </a:p>
          <a:p>
            <a:pPr algn="just">
              <a:lnSpc>
                <a:spcPct val="80000"/>
              </a:lnSpc>
              <a:buFont typeface="Monotype Sorts" pitchFamily="2" charset="2"/>
              <a:buNone/>
            </a:pPr>
            <a:endParaRPr lang="fr-FR" altLang="fr-FR" sz="1200" dirty="0" smtClean="0">
              <a:solidFill>
                <a:srgbClr val="000000"/>
              </a:solidFill>
              <a:effectLst>
                <a:outerShdw blurRad="38100" dist="38100" dir="2700000" algn="tl">
                  <a:srgbClr val="FFFFFF"/>
                </a:outerShdw>
              </a:effectLst>
              <a:latin typeface="Arial" pitchFamily="34" charset="0"/>
            </a:endParaRPr>
          </a:p>
          <a:p>
            <a:pPr algn="just">
              <a:lnSpc>
                <a:spcPct val="80000"/>
              </a:lnSpc>
              <a:buFont typeface="Monotype Sorts" pitchFamily="2" charset="2"/>
              <a:buNone/>
            </a:pPr>
            <a:r>
              <a:rPr lang="fr-FR" altLang="fr-FR" sz="1200" dirty="0" smtClean="0">
                <a:latin typeface="Arial" pitchFamily="34" charset="0"/>
              </a:rPr>
              <a:t>Nous pouvons constater que cette demande croissante autour des activités de loisirs et de temps libre, favorisée par l'évolution du contexte socio-économique et des pratiques sociales est dû </a:t>
            </a:r>
            <a:r>
              <a:rPr lang="fr-FR" altLang="fr-FR" sz="1200" dirty="0" smtClean="0">
                <a:solidFill>
                  <a:srgbClr val="000000"/>
                </a:solidFill>
                <a:effectLst>
                  <a:outerShdw blurRad="38100" dist="38100" dir="2700000" algn="tl">
                    <a:srgbClr val="FFFFFF"/>
                  </a:outerShdw>
                </a:effectLst>
                <a:latin typeface="Arial" pitchFamily="34" charset="0"/>
              </a:rPr>
              <a:t>:</a:t>
            </a:r>
          </a:p>
          <a:p>
            <a:pPr algn="just">
              <a:lnSpc>
                <a:spcPct val="80000"/>
              </a:lnSpc>
              <a:buFont typeface="Monotype Sorts" pitchFamily="2" charset="2"/>
              <a:buNone/>
            </a:pPr>
            <a:endParaRPr lang="fr-FR" altLang="fr-FR" sz="1200" dirty="0" smtClean="0">
              <a:solidFill>
                <a:srgbClr val="000000"/>
              </a:solidFill>
              <a:effectLst>
                <a:outerShdw blurRad="38100" dist="38100" dir="2700000" algn="tl">
                  <a:srgbClr val="FFFFFF"/>
                </a:outerShdw>
              </a:effectLst>
              <a:latin typeface="Arial" pitchFamily="34" charset="0"/>
            </a:endParaRPr>
          </a:p>
          <a:p>
            <a:pPr lvl="2"/>
            <a:r>
              <a:rPr lang="fr-FR" altLang="fr-FR" sz="1200" dirty="0" smtClean="0">
                <a:latin typeface="Arial" pitchFamily="34" charset="0"/>
              </a:rPr>
              <a:t>Généralisation des pratiques sportives avec un public de plus en plus large ;</a:t>
            </a:r>
          </a:p>
          <a:p>
            <a:pPr lvl="2"/>
            <a:r>
              <a:rPr lang="fr-FR" altLang="fr-FR" sz="1200" dirty="0" smtClean="0">
                <a:latin typeface="Arial" pitchFamily="34" charset="0"/>
              </a:rPr>
              <a:t>Développement d'une demande individuelle (bien être physique, entretien du corps etc. …) ;</a:t>
            </a:r>
          </a:p>
          <a:p>
            <a:pPr lvl="2"/>
            <a:r>
              <a:rPr lang="fr-FR" altLang="fr-FR" sz="1200" dirty="0" smtClean="0">
                <a:latin typeface="Arial" pitchFamily="34" charset="0"/>
              </a:rPr>
              <a:t>Volonté des pouvoirs publics de professionnaliser les activités, en instaurant un cadre réglementaire stricte.</a:t>
            </a:r>
            <a:endParaRPr lang="fr-FR" altLang="fr-FR" sz="1200" dirty="0" smtClean="0">
              <a:solidFill>
                <a:srgbClr val="000000"/>
              </a:solidFill>
              <a:effectLst>
                <a:outerShdw blurRad="38100" dist="38100" dir="2700000" algn="tl">
                  <a:srgbClr val="FFFFFF"/>
                </a:outerShdw>
              </a:effectLst>
              <a:latin typeface="Arial" pitchFamily="34" charset="0"/>
            </a:endParaRPr>
          </a:p>
          <a:p>
            <a:pPr>
              <a:buFont typeface="Monotype Sorts" pitchFamily="2" charset="2"/>
              <a:buNone/>
            </a:pPr>
            <a:endParaRPr lang="fr-FR" altLang="fr-FR" sz="1200" dirty="0">
              <a:latin typeface="Arial"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96" y="2132856"/>
            <a:ext cx="720080" cy="632541"/>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01" y="3431953"/>
            <a:ext cx="869070" cy="858190"/>
          </a:xfrm>
          <a:prstGeom prst="rect">
            <a:avLst/>
          </a:prstGeom>
        </p:spPr>
      </p:pic>
      <p:sp>
        <p:nvSpPr>
          <p:cNvPr id="7" name="Espace réservé du numéro de diapositive 6"/>
          <p:cNvSpPr>
            <a:spLocks noGrp="1"/>
          </p:cNvSpPr>
          <p:nvPr>
            <p:ph type="sldNum" sz="quarter" idx="12"/>
          </p:nvPr>
        </p:nvSpPr>
        <p:spPr/>
        <p:txBody>
          <a:bodyPr/>
          <a:lstStyle/>
          <a:p>
            <a:fld id="{AAFC97AD-9CFE-4500-8EA3-C66F8A0E774D}" type="slidenum">
              <a:rPr lang="fr-FR" smtClean="0"/>
              <a:t>13</a:t>
            </a:fld>
            <a:endParaRPr lang="fr-FR" dirty="0"/>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329" y="4941168"/>
            <a:ext cx="869070" cy="520984"/>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188640"/>
            <a:ext cx="1800200" cy="1800200"/>
          </a:xfrm>
          <a:prstGeom prst="rect">
            <a:avLst/>
          </a:prstGeom>
        </p:spPr>
      </p:pic>
      <p:sp>
        <p:nvSpPr>
          <p:cNvPr id="13" name="Rectangle 12"/>
          <p:cNvSpPr/>
          <p:nvPr/>
        </p:nvSpPr>
        <p:spPr>
          <a:xfrm>
            <a:off x="3132717" y="482221"/>
            <a:ext cx="785793" cy="923330"/>
          </a:xfrm>
          <a:prstGeom prst="rect">
            <a:avLst/>
          </a:prstGeom>
          <a:noFill/>
        </p:spPr>
        <p:txBody>
          <a:bodyPr wrap="none" lIns="91440" tIns="45720" rIns="91440" bIns="45720">
            <a:spAutoFit/>
          </a:bodyPr>
          <a:lstStyle/>
          <a:p>
            <a:pPr algn="ctr"/>
            <a:r>
              <a:rPr lang="fr-F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a:t>
            </a: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13863">
            <a:off x="6784254" y="1026011"/>
            <a:ext cx="500500" cy="59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928021">
            <a:off x="1513369" y="1232897"/>
            <a:ext cx="475527" cy="56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5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815" y="908720"/>
            <a:ext cx="1781257" cy="461665"/>
          </a:xfrm>
          <a:prstGeom prst="rect">
            <a:avLst/>
          </a:prstGeom>
        </p:spPr>
        <p:txBody>
          <a:bodyPr wrap="none">
            <a:spAutoFit/>
          </a:bodyPr>
          <a:lstStyle/>
          <a:p>
            <a:r>
              <a:rPr lang="fr-FR" sz="2400" b="1" dirty="0" smtClean="0">
                <a:solidFill>
                  <a:schemeClr val="accent3">
                    <a:lumMod val="75000"/>
                  </a:schemeClr>
                </a:solidFill>
                <a:latin typeface="Arial Rounded MT Bold" panose="020F0704030504030204" pitchFamily="34" charset="0"/>
                <a:cs typeface="Arial" panose="020B0604020202020204" pitchFamily="34" charset="0"/>
              </a:rPr>
              <a:t>Objectifs  </a:t>
            </a:r>
            <a:r>
              <a:rPr lang="fr-FR" sz="2400" b="1" dirty="0">
                <a:solidFill>
                  <a:schemeClr val="accent3">
                    <a:lumMod val="75000"/>
                  </a:schemeClr>
                </a:solidFill>
                <a:latin typeface="Arial Rounded MT Bold" panose="020F0704030504030204" pitchFamily="34" charset="0"/>
                <a:cs typeface="Arial" panose="020B0604020202020204" pitchFamily="34" charset="0"/>
              </a:rPr>
              <a:t>:</a:t>
            </a:r>
          </a:p>
        </p:txBody>
      </p:sp>
      <p:graphicFrame>
        <p:nvGraphicFramePr>
          <p:cNvPr id="2" name="Diagramme 1"/>
          <p:cNvGraphicFramePr/>
          <p:nvPr>
            <p:extLst>
              <p:ext uri="{D42A27DB-BD31-4B8C-83A1-F6EECF244321}">
                <p14:modId xmlns:p14="http://schemas.microsoft.com/office/powerpoint/2010/main" val="2965432011"/>
              </p:ext>
            </p:extLst>
          </p:nvPr>
        </p:nvGraphicFramePr>
        <p:xfrm>
          <a:off x="1547664" y="1556792"/>
          <a:ext cx="687144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AAFC97AD-9CFE-4500-8EA3-C66F8A0E774D}" type="slidenum">
              <a:rPr lang="fr-FR" smtClean="0"/>
              <a:t>14</a:t>
            </a:fld>
            <a:endParaRPr lang="fr-FR" dirty="0"/>
          </a:p>
        </p:txBody>
      </p:sp>
    </p:spTree>
    <p:extLst>
      <p:ext uri="{BB962C8B-B14F-4D97-AF65-F5344CB8AC3E}">
        <p14:creationId xmlns:p14="http://schemas.microsoft.com/office/powerpoint/2010/main" val="1631013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val="2441859710"/>
              </p:ext>
            </p:extLst>
          </p:nvPr>
        </p:nvGraphicFramePr>
        <p:xfrm>
          <a:off x="1" y="620688"/>
          <a:ext cx="8892480" cy="5441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512454" y="997172"/>
            <a:ext cx="4680520" cy="276999"/>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Développer la notion de performance comme élément personnel</a:t>
            </a:r>
            <a:endParaRPr lang="fr-FR" sz="1200" dirty="0">
              <a:latin typeface="Arial" panose="020B0604020202020204" pitchFamily="34" charset="0"/>
              <a:cs typeface="Arial" panose="020B0604020202020204" pitchFamily="34" charset="0"/>
            </a:endParaRPr>
          </a:p>
        </p:txBody>
      </p:sp>
      <p:sp>
        <p:nvSpPr>
          <p:cNvPr id="4" name="ZoneTexte 3"/>
          <p:cNvSpPr txBox="1"/>
          <p:nvPr/>
        </p:nvSpPr>
        <p:spPr>
          <a:xfrm>
            <a:off x="107504" y="1484784"/>
            <a:ext cx="3290047" cy="461665"/>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S’engager dans la formation des cadres dont le club a besoin,  ou le monde fédéral</a:t>
            </a:r>
            <a:endParaRPr lang="fr-FR" sz="1200" dirty="0">
              <a:latin typeface="Arial" panose="020B0604020202020204" pitchFamily="34" charset="0"/>
              <a:cs typeface="Arial" panose="020B0604020202020204" pitchFamily="34" charset="0"/>
            </a:endParaRPr>
          </a:p>
        </p:txBody>
      </p:sp>
      <p:sp>
        <p:nvSpPr>
          <p:cNvPr id="5" name="ZoneTexte 4"/>
          <p:cNvSpPr txBox="1"/>
          <p:nvPr/>
        </p:nvSpPr>
        <p:spPr>
          <a:xfrm>
            <a:off x="6833853" y="2368044"/>
            <a:ext cx="2160240" cy="646331"/>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Maladies chroniques</a:t>
            </a:r>
          </a:p>
          <a:p>
            <a:r>
              <a:rPr lang="fr-FR" sz="1200" dirty="0" smtClean="0">
                <a:latin typeface="Arial" panose="020B0604020202020204" pitchFamily="34" charset="0"/>
                <a:cs typeface="Arial" panose="020B0604020202020204" pitchFamily="34" charset="0"/>
              </a:rPr>
              <a:t>Lutte contre la sédentarité</a:t>
            </a:r>
          </a:p>
          <a:p>
            <a:pPr lvl="0"/>
            <a:r>
              <a:rPr lang="fr-FR" sz="1200" dirty="0" smtClean="0">
                <a:latin typeface="Arial" panose="020B0604020202020204" pitchFamily="34" charset="0"/>
                <a:cs typeface="Arial" panose="020B0604020202020204" pitchFamily="34" charset="0"/>
              </a:rPr>
              <a:t>Bien vieillir</a:t>
            </a:r>
            <a:endParaRPr lang="fr-FR" sz="1200" dirty="0">
              <a:latin typeface="Arial" panose="020B0604020202020204" pitchFamily="34" charset="0"/>
              <a:cs typeface="Arial" panose="020B0604020202020204" pitchFamily="34" charset="0"/>
            </a:endParaRPr>
          </a:p>
        </p:txBody>
      </p:sp>
      <p:sp>
        <p:nvSpPr>
          <p:cNvPr id="6" name="ZoneTexte 5"/>
          <p:cNvSpPr txBox="1"/>
          <p:nvPr/>
        </p:nvSpPr>
        <p:spPr>
          <a:xfrm>
            <a:off x="6444208" y="4509120"/>
            <a:ext cx="2365630" cy="461665"/>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Natation pour tous adolescents, adultes, seniors</a:t>
            </a:r>
            <a:endParaRPr lang="fr-FR" sz="1200" dirty="0">
              <a:latin typeface="Arial" panose="020B0604020202020204" pitchFamily="34" charset="0"/>
              <a:cs typeface="Arial" panose="020B0604020202020204" pitchFamily="34" charset="0"/>
            </a:endParaRPr>
          </a:p>
        </p:txBody>
      </p:sp>
      <p:sp>
        <p:nvSpPr>
          <p:cNvPr id="7" name="ZoneTexte 6"/>
          <p:cNvSpPr txBox="1"/>
          <p:nvPr/>
        </p:nvSpPr>
        <p:spPr>
          <a:xfrm>
            <a:off x="107504" y="2924944"/>
            <a:ext cx="2205318" cy="461665"/>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Apprentissage du savoir techniques</a:t>
            </a:r>
            <a:endParaRPr lang="fr-FR" sz="1200" dirty="0">
              <a:latin typeface="Arial" panose="020B0604020202020204" pitchFamily="34" charset="0"/>
              <a:cs typeface="Arial" panose="020B0604020202020204" pitchFamily="34" charset="0"/>
            </a:endParaRPr>
          </a:p>
        </p:txBody>
      </p:sp>
      <p:sp>
        <p:nvSpPr>
          <p:cNvPr id="8" name="ZoneTexte 7"/>
          <p:cNvSpPr txBox="1"/>
          <p:nvPr/>
        </p:nvSpPr>
        <p:spPr>
          <a:xfrm>
            <a:off x="219359" y="4789416"/>
            <a:ext cx="2293095" cy="461665"/>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La prévention des noyades par un savoir nager sécuritaire</a:t>
            </a:r>
            <a:endParaRPr lang="fr-FR" sz="1200" dirty="0">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AAFC97AD-9CFE-4500-8EA3-C66F8A0E774D}" type="slidenum">
              <a:rPr lang="fr-FR" smtClean="0"/>
              <a:t>15</a:t>
            </a:fld>
            <a:endParaRPr lang="fr-FR" dirty="0"/>
          </a:p>
        </p:txBody>
      </p:sp>
    </p:spTree>
    <p:extLst>
      <p:ext uri="{BB962C8B-B14F-4D97-AF65-F5344CB8AC3E}">
        <p14:creationId xmlns:p14="http://schemas.microsoft.com/office/powerpoint/2010/main" val="3045884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8763" y="588750"/>
            <a:ext cx="8417694" cy="5936594"/>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80000"/>
              </a:lnSpc>
              <a:buFont typeface="Monotype Sorts" pitchFamily="2" charset="2"/>
              <a:buNone/>
            </a:pPr>
            <a:r>
              <a:rPr lang="fr-FR" altLang="fr-FR" sz="1200" dirty="0" smtClean="0">
                <a:latin typeface="Arial" pitchFamily="34" charset="0"/>
              </a:rPr>
              <a:t>Notre association s’investie aux côtés des collectivités territoriales pour développer les actions citoyennes dans tous les domaines en restant dans une logique de quartier :</a:t>
            </a:r>
          </a:p>
          <a:p>
            <a:pPr algn="just">
              <a:lnSpc>
                <a:spcPct val="80000"/>
              </a:lnSpc>
              <a:buFont typeface="Monotype Sorts" pitchFamily="2" charset="2"/>
              <a:buNone/>
            </a:pPr>
            <a:endParaRPr lang="fr-FR" altLang="fr-FR" sz="1200" dirty="0" smtClean="0">
              <a:latin typeface="Arial" pitchFamily="34" charset="0"/>
            </a:endParaRPr>
          </a:p>
          <a:p>
            <a:pPr lvl="1" algn="just">
              <a:lnSpc>
                <a:spcPct val="80000"/>
              </a:lnSpc>
              <a:buFont typeface="Wingdings" panose="05000000000000000000" pitchFamily="2" charset="2"/>
              <a:buChar char="q"/>
            </a:pPr>
            <a:r>
              <a:rPr lang="fr-FR" altLang="fr-FR" sz="1200" dirty="0" smtClean="0">
                <a:latin typeface="Arial" pitchFamily="34" charset="0"/>
              </a:rPr>
              <a:t>Place des plus jeunes, accès à la découverte d’une discipline ;</a:t>
            </a:r>
          </a:p>
          <a:p>
            <a:pPr lvl="1" algn="just">
              <a:lnSpc>
                <a:spcPct val="80000"/>
              </a:lnSpc>
            </a:pPr>
            <a:endParaRPr lang="fr-FR" altLang="fr-FR" sz="800" dirty="0" smtClean="0">
              <a:latin typeface="Arial" pitchFamily="34" charset="0"/>
            </a:endParaRPr>
          </a:p>
          <a:p>
            <a:pPr lvl="1" algn="just">
              <a:lnSpc>
                <a:spcPct val="80000"/>
              </a:lnSpc>
              <a:buFont typeface="Wingdings" panose="05000000000000000000" pitchFamily="2" charset="2"/>
              <a:buChar char="q"/>
            </a:pPr>
            <a:r>
              <a:rPr lang="fr-FR" altLang="fr-FR" sz="1200" dirty="0" smtClean="0">
                <a:latin typeface="Arial" pitchFamily="34" charset="0"/>
              </a:rPr>
              <a:t>Place de seniors, accès à une pratique loisir, bien être et sportive ;</a:t>
            </a:r>
          </a:p>
          <a:p>
            <a:pPr lvl="1" algn="just">
              <a:lnSpc>
                <a:spcPct val="80000"/>
              </a:lnSpc>
            </a:pPr>
            <a:endParaRPr lang="fr-FR" altLang="fr-FR" sz="800" dirty="0" smtClean="0">
              <a:latin typeface="Arial" pitchFamily="34" charset="0"/>
            </a:endParaRPr>
          </a:p>
          <a:p>
            <a:pPr lvl="1" algn="just">
              <a:lnSpc>
                <a:spcPct val="80000"/>
              </a:lnSpc>
              <a:buFont typeface="Wingdings" panose="05000000000000000000" pitchFamily="2" charset="2"/>
              <a:buChar char="q"/>
            </a:pPr>
            <a:r>
              <a:rPr lang="fr-FR" altLang="fr-FR" sz="1200" dirty="0" smtClean="0">
                <a:latin typeface="Arial" pitchFamily="34" charset="0"/>
              </a:rPr>
              <a:t>Place du maintien de la santé ;</a:t>
            </a:r>
          </a:p>
          <a:p>
            <a:pPr lvl="1" algn="just">
              <a:lnSpc>
                <a:spcPct val="80000"/>
              </a:lnSpc>
            </a:pPr>
            <a:endParaRPr lang="fr-FR" altLang="fr-FR" sz="800" dirty="0" smtClean="0">
              <a:latin typeface="Arial" pitchFamily="34" charset="0"/>
            </a:endParaRPr>
          </a:p>
          <a:p>
            <a:pPr lvl="1" algn="just">
              <a:lnSpc>
                <a:spcPct val="80000"/>
              </a:lnSpc>
              <a:buFont typeface="Wingdings" panose="05000000000000000000" pitchFamily="2" charset="2"/>
              <a:buChar char="q"/>
            </a:pPr>
            <a:r>
              <a:rPr lang="fr-FR" altLang="fr-FR" sz="1200" dirty="0" smtClean="0">
                <a:latin typeface="Arial" pitchFamily="34" charset="0"/>
              </a:rPr>
              <a:t>L’insertion et la mixité sociale ;</a:t>
            </a:r>
          </a:p>
          <a:p>
            <a:pPr lvl="1" algn="just">
              <a:lnSpc>
                <a:spcPct val="80000"/>
              </a:lnSpc>
            </a:pPr>
            <a:endParaRPr lang="fr-FR" altLang="fr-FR" sz="800" dirty="0" smtClean="0">
              <a:latin typeface="Arial" pitchFamily="34" charset="0"/>
            </a:endParaRPr>
          </a:p>
          <a:p>
            <a:pPr lvl="1" algn="just">
              <a:lnSpc>
                <a:spcPct val="80000"/>
              </a:lnSpc>
              <a:buFont typeface="Wingdings" panose="05000000000000000000" pitchFamily="2" charset="2"/>
              <a:buChar char="q"/>
            </a:pPr>
            <a:r>
              <a:rPr lang="fr-FR" altLang="fr-FR" sz="1200" dirty="0" smtClean="0">
                <a:latin typeface="Arial" pitchFamily="34" charset="0"/>
              </a:rPr>
              <a:t>Favoriser la proximité ;</a:t>
            </a:r>
          </a:p>
          <a:p>
            <a:pPr lvl="1" algn="just">
              <a:lnSpc>
                <a:spcPct val="80000"/>
              </a:lnSpc>
            </a:pPr>
            <a:endParaRPr lang="fr-FR" altLang="fr-FR" sz="800" dirty="0" smtClean="0">
              <a:latin typeface="Arial" pitchFamily="34" charset="0"/>
            </a:endParaRPr>
          </a:p>
          <a:p>
            <a:pPr lvl="1" algn="just">
              <a:lnSpc>
                <a:spcPct val="80000"/>
              </a:lnSpc>
              <a:buFont typeface="Wingdings" panose="05000000000000000000" pitchFamily="2" charset="2"/>
              <a:buChar char="q"/>
            </a:pPr>
            <a:r>
              <a:rPr lang="fr-FR" altLang="fr-FR" sz="1200" dirty="0" smtClean="0">
                <a:latin typeface="Arial" pitchFamily="34" charset="0"/>
              </a:rPr>
              <a:t>Offrir des heures d’emplois ;</a:t>
            </a:r>
          </a:p>
          <a:p>
            <a:pPr lvl="1" algn="just">
              <a:lnSpc>
                <a:spcPct val="80000"/>
              </a:lnSpc>
            </a:pPr>
            <a:endParaRPr lang="fr-FR" altLang="fr-FR" sz="800" dirty="0" smtClean="0">
              <a:latin typeface="Arial" pitchFamily="34" charset="0"/>
            </a:endParaRPr>
          </a:p>
          <a:p>
            <a:pPr lvl="1" algn="just">
              <a:lnSpc>
                <a:spcPct val="80000"/>
              </a:lnSpc>
              <a:buFont typeface="Wingdings" panose="05000000000000000000" pitchFamily="2" charset="2"/>
              <a:buChar char="q"/>
            </a:pPr>
            <a:r>
              <a:rPr lang="fr-FR" altLang="fr-FR" sz="1200" dirty="0" smtClean="0">
                <a:latin typeface="Arial" pitchFamily="34" charset="0"/>
              </a:rPr>
              <a:t>Offrir un emploi permanent ;</a:t>
            </a:r>
          </a:p>
          <a:p>
            <a:pPr lvl="1" algn="just">
              <a:lnSpc>
                <a:spcPct val="80000"/>
              </a:lnSpc>
            </a:pPr>
            <a:endParaRPr lang="fr-FR" altLang="fr-FR" sz="800" dirty="0" smtClean="0">
              <a:latin typeface="Arial" pitchFamily="34" charset="0"/>
            </a:endParaRPr>
          </a:p>
          <a:p>
            <a:pPr lvl="1" algn="just">
              <a:lnSpc>
                <a:spcPct val="80000"/>
              </a:lnSpc>
              <a:buFont typeface="Wingdings" panose="05000000000000000000" pitchFamily="2" charset="2"/>
              <a:buChar char="q"/>
            </a:pPr>
            <a:r>
              <a:rPr lang="fr-FR" altLang="fr-FR" sz="1200" dirty="0" smtClean="0">
                <a:latin typeface="Arial" pitchFamily="34" charset="0"/>
              </a:rPr>
              <a:t>Posséder une dynamique de formation.</a:t>
            </a:r>
            <a:endParaRPr lang="fr-FR" altLang="fr-FR" sz="1200" dirty="0">
              <a:latin typeface="Arial" pitchFamily="34" charset="0"/>
            </a:endParaRPr>
          </a:p>
          <a:p>
            <a:pPr algn="just">
              <a:lnSpc>
                <a:spcPct val="80000"/>
              </a:lnSpc>
            </a:pPr>
            <a:endParaRPr lang="fr-FR" altLang="fr-FR" sz="1200" dirty="0" smtClean="0">
              <a:latin typeface="Arial" pitchFamily="34" charset="0"/>
            </a:endParaRPr>
          </a:p>
          <a:p>
            <a:pPr marL="0" lvl="0" indent="0" algn="just">
              <a:spcBef>
                <a:spcPts val="0"/>
              </a:spcBef>
              <a:buClrTx/>
              <a:buSzTx/>
              <a:buNone/>
            </a:pPr>
            <a:r>
              <a:rPr lang="fr-FR" sz="1200" dirty="0">
                <a:solidFill>
                  <a:prstClr val="black"/>
                </a:solidFill>
                <a:latin typeface="Arial" panose="020B0604020202020204" pitchFamily="34" charset="0"/>
                <a:cs typeface="Arial" panose="020B0604020202020204" pitchFamily="34" charset="0"/>
              </a:rPr>
              <a:t>Il est important aujourd'hui de ne pas croire qu'un club est un conçurent direct de la collectivité. Chacun doit pouvoir avoir sa place en complémentarité. Il est nécessaire de développer un </a:t>
            </a:r>
            <a:r>
              <a:rPr lang="fr-FR" sz="1200" b="1" dirty="0">
                <a:solidFill>
                  <a:prstClr val="black"/>
                </a:solidFill>
                <a:latin typeface="Arial" panose="020B0604020202020204" pitchFamily="34" charset="0"/>
                <a:cs typeface="Arial" panose="020B0604020202020204" pitchFamily="34" charset="0"/>
              </a:rPr>
              <a:t>contrat de partenariat</a:t>
            </a:r>
            <a:r>
              <a:rPr lang="fr-FR" sz="1200" dirty="0">
                <a:solidFill>
                  <a:prstClr val="black"/>
                </a:solidFill>
                <a:latin typeface="Arial" panose="020B0604020202020204" pitchFamily="34" charset="0"/>
                <a:cs typeface="Arial" panose="020B0604020202020204" pitchFamily="34" charset="0"/>
              </a:rPr>
              <a:t> avec la collectivité propriétaire des installations nautiques</a:t>
            </a:r>
            <a:r>
              <a:rPr lang="fr-FR" sz="1200" dirty="0" smtClean="0">
                <a:solidFill>
                  <a:prstClr val="black"/>
                </a:solidFill>
                <a:latin typeface="Arial" panose="020B0604020202020204" pitchFamily="34" charset="0"/>
                <a:cs typeface="Arial" panose="020B0604020202020204" pitchFamily="34" charset="0"/>
              </a:rPr>
              <a:t>.</a:t>
            </a:r>
          </a:p>
          <a:p>
            <a:pPr marL="0" lvl="0" indent="0" algn="just">
              <a:spcBef>
                <a:spcPts val="0"/>
              </a:spcBef>
              <a:buClrTx/>
              <a:buSzTx/>
              <a:buNone/>
            </a:pPr>
            <a:endParaRPr lang="fr-FR" sz="8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r>
              <a:rPr lang="fr-FR" sz="1200" dirty="0" smtClean="0">
                <a:solidFill>
                  <a:prstClr val="black"/>
                </a:solidFill>
                <a:latin typeface="Arial" panose="020B0604020202020204" pitchFamily="34" charset="0"/>
                <a:cs typeface="Arial" panose="020B0604020202020204" pitchFamily="34" charset="0"/>
              </a:rPr>
              <a:t>Les deux parties pouvant s’inscrire dans des missions de service public dans un cadre de longue durée. Il est censé avoir pour but d’optimiser les compétences des uns et des autres, sachant que, les uns sont salariés ou intervenants, et les autres sont des bénévoles, Cette entente doit comporter un investissement significatif des uns et des autres par un partage des responsabilités, des investissements, des risques et de bénéfices de manière à procurer des avantages mutuels qui favorisent les résultats.</a:t>
            </a:r>
          </a:p>
          <a:p>
            <a:pPr marL="0" lvl="0" indent="0" algn="just">
              <a:spcBef>
                <a:spcPts val="0"/>
              </a:spcBef>
              <a:buClrTx/>
              <a:buSzTx/>
              <a:buNone/>
            </a:pPr>
            <a:endParaRPr lang="fr-FR" sz="8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r>
              <a:rPr lang="fr-FR" sz="1200" dirty="0" smtClean="0">
                <a:solidFill>
                  <a:prstClr val="black"/>
                </a:solidFill>
                <a:latin typeface="Arial" panose="020B0604020202020204" pitchFamily="34" charset="0"/>
                <a:cs typeface="Arial" panose="020B0604020202020204" pitchFamily="34" charset="0"/>
              </a:rPr>
              <a:t>Mais ceci passe par :</a:t>
            </a:r>
          </a:p>
          <a:p>
            <a:pPr marL="0" lvl="0" indent="0" algn="just">
              <a:spcBef>
                <a:spcPts val="0"/>
              </a:spcBef>
              <a:buClrTx/>
              <a:buSzTx/>
              <a:buNone/>
            </a:pPr>
            <a:endParaRPr lang="fr-FR" sz="800" dirty="0" smtClean="0">
              <a:solidFill>
                <a:prstClr val="black"/>
              </a:solidFill>
              <a:latin typeface="Arial" panose="020B0604020202020204" pitchFamily="34" charset="0"/>
              <a:cs typeface="Arial" panose="020B0604020202020204" pitchFamily="34" charset="0"/>
            </a:endParaRPr>
          </a:p>
          <a:p>
            <a:pPr lvl="1" algn="just">
              <a:spcBef>
                <a:spcPts val="0"/>
              </a:spcBef>
              <a:buClrTx/>
              <a:buSzTx/>
              <a:buFont typeface="Wingdings" panose="05000000000000000000" pitchFamily="2" charset="2"/>
              <a:buChar char="q"/>
            </a:pPr>
            <a:r>
              <a:rPr lang="fr-FR" sz="1200" dirty="0" smtClean="0">
                <a:solidFill>
                  <a:prstClr val="black"/>
                </a:solidFill>
                <a:latin typeface="Arial" panose="020B0604020202020204" pitchFamily="34" charset="0"/>
                <a:cs typeface="Arial" panose="020B0604020202020204" pitchFamily="34" charset="0"/>
              </a:rPr>
              <a:t>Une reconnaissance du bienfondé de l’association ;</a:t>
            </a:r>
          </a:p>
          <a:p>
            <a:pPr lvl="1" algn="just">
              <a:spcBef>
                <a:spcPts val="0"/>
              </a:spcBef>
              <a:buClrTx/>
              <a:buSzTx/>
              <a:buFont typeface="Wingdings" panose="05000000000000000000" pitchFamily="2" charset="2"/>
              <a:buChar char="q"/>
            </a:pPr>
            <a:endParaRPr lang="fr-FR" sz="800" dirty="0" smtClean="0">
              <a:solidFill>
                <a:prstClr val="black"/>
              </a:solidFill>
              <a:latin typeface="Arial" panose="020B0604020202020204" pitchFamily="34" charset="0"/>
              <a:cs typeface="Arial" panose="020B0604020202020204" pitchFamily="34" charset="0"/>
            </a:endParaRPr>
          </a:p>
          <a:p>
            <a:pPr lvl="1" algn="just">
              <a:spcBef>
                <a:spcPts val="0"/>
              </a:spcBef>
              <a:buClrTx/>
              <a:buSzTx/>
              <a:buFont typeface="Wingdings" panose="05000000000000000000" pitchFamily="2" charset="2"/>
              <a:buChar char="q"/>
            </a:pPr>
            <a:r>
              <a:rPr lang="fr-FR" sz="1200" dirty="0" smtClean="0">
                <a:solidFill>
                  <a:prstClr val="black"/>
                </a:solidFill>
                <a:latin typeface="Arial" panose="020B0604020202020204" pitchFamily="34" charset="0"/>
                <a:cs typeface="Arial" panose="020B0604020202020204" pitchFamily="34" charset="0"/>
              </a:rPr>
              <a:t>La combinaison des objectifs ;</a:t>
            </a:r>
          </a:p>
          <a:p>
            <a:pPr lvl="1" algn="just">
              <a:spcBef>
                <a:spcPts val="0"/>
              </a:spcBef>
              <a:buClrTx/>
              <a:buSzTx/>
              <a:buFont typeface="Wingdings" panose="05000000000000000000" pitchFamily="2" charset="2"/>
              <a:buChar char="q"/>
            </a:pPr>
            <a:endParaRPr lang="fr-FR" sz="800" dirty="0" smtClean="0">
              <a:solidFill>
                <a:prstClr val="black"/>
              </a:solidFill>
              <a:latin typeface="Arial" panose="020B0604020202020204" pitchFamily="34" charset="0"/>
              <a:cs typeface="Arial" panose="020B0604020202020204" pitchFamily="34" charset="0"/>
            </a:endParaRPr>
          </a:p>
          <a:p>
            <a:pPr lvl="1" algn="just">
              <a:spcBef>
                <a:spcPts val="0"/>
              </a:spcBef>
              <a:buClrTx/>
              <a:buSzTx/>
              <a:buFont typeface="Wingdings" panose="05000000000000000000" pitchFamily="2" charset="2"/>
              <a:buChar char="q"/>
            </a:pPr>
            <a:r>
              <a:rPr lang="fr-FR" sz="1200" dirty="0" smtClean="0">
                <a:solidFill>
                  <a:prstClr val="black"/>
                </a:solidFill>
                <a:latin typeface="Arial" panose="020B0604020202020204" pitchFamily="34" charset="0"/>
                <a:cs typeface="Arial" panose="020B0604020202020204" pitchFamily="34" charset="0"/>
              </a:rPr>
              <a:t>Une collaboration permanente.</a:t>
            </a: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fr-FR" sz="1200" dirty="0">
              <a:solidFill>
                <a:prstClr val="black"/>
              </a:solidFill>
              <a:latin typeface="Arial" panose="020B0604020202020204" pitchFamily="34" charset="0"/>
              <a:cs typeface="Arial" panose="020B0604020202020204" pitchFamily="34" charset="0"/>
            </a:endParaRPr>
          </a:p>
          <a:p>
            <a:pPr algn="just">
              <a:lnSpc>
                <a:spcPct val="80000"/>
              </a:lnSpc>
            </a:pPr>
            <a:endParaRPr lang="fr-FR" altLang="fr-FR" sz="1200" dirty="0"/>
          </a:p>
        </p:txBody>
      </p:sp>
      <p:sp>
        <p:nvSpPr>
          <p:cNvPr id="3" name="Rectangle 2"/>
          <p:cNvSpPr/>
          <p:nvPr/>
        </p:nvSpPr>
        <p:spPr>
          <a:xfrm>
            <a:off x="258763" y="188640"/>
            <a:ext cx="1515158" cy="400110"/>
          </a:xfrm>
          <a:prstGeom prst="rect">
            <a:avLst/>
          </a:prstGeom>
        </p:spPr>
        <p:txBody>
          <a:bodyPr wrap="none">
            <a:spAutoFit/>
          </a:bodyPr>
          <a:lstStyle/>
          <a:p>
            <a:r>
              <a:rPr lang="fr-FR" sz="2000" b="1" dirty="0" smtClean="0">
                <a:solidFill>
                  <a:schemeClr val="accent3">
                    <a:lumMod val="75000"/>
                  </a:schemeClr>
                </a:solidFill>
                <a:latin typeface="Arial Rounded MT Bold" panose="020F0704030504030204" pitchFamily="34" charset="0"/>
                <a:cs typeface="Arial" panose="020B0604020202020204" pitchFamily="34" charset="0"/>
              </a:rPr>
              <a:t>Objectifs  </a:t>
            </a:r>
            <a:r>
              <a:rPr lang="fr-FR" sz="2000" b="1" dirty="0">
                <a:solidFill>
                  <a:schemeClr val="accent3">
                    <a:lumMod val="40000"/>
                    <a:lumOff val="60000"/>
                  </a:schemeClr>
                </a:solidFill>
                <a:latin typeface="Arial Rounded MT Bold" panose="020F0704030504030204" pitchFamily="34" charset="0"/>
                <a:cs typeface="Arial" panose="020B0604020202020204" pitchFamily="34" charset="0"/>
              </a:rPr>
              <a:t>:</a:t>
            </a:r>
          </a:p>
        </p:txBody>
      </p:sp>
      <p:sp>
        <p:nvSpPr>
          <p:cNvPr id="4" name="Espace réservé du numéro de diapositive 3"/>
          <p:cNvSpPr>
            <a:spLocks noGrp="1"/>
          </p:cNvSpPr>
          <p:nvPr>
            <p:ph type="sldNum" sz="quarter" idx="12"/>
          </p:nvPr>
        </p:nvSpPr>
        <p:spPr/>
        <p:txBody>
          <a:bodyPr/>
          <a:lstStyle/>
          <a:p>
            <a:fld id="{AAFC97AD-9CFE-4500-8EA3-C66F8A0E774D}" type="slidenum">
              <a:rPr lang="fr-FR" smtClean="0"/>
              <a:t>16</a:t>
            </a:fld>
            <a:endParaRPr lang="fr-FR" dirty="0"/>
          </a:p>
        </p:txBody>
      </p:sp>
    </p:spTree>
    <p:extLst>
      <p:ext uri="{BB962C8B-B14F-4D97-AF65-F5344CB8AC3E}">
        <p14:creationId xmlns:p14="http://schemas.microsoft.com/office/powerpoint/2010/main" val="2670629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contenu 2">
            <a:extLst>
              <a:ext uri="{FF2B5EF4-FFF2-40B4-BE49-F238E27FC236}">
                <a16:creationId xmlns:a16="http://schemas.microsoft.com/office/drawing/2014/main" xmlns="" id="{3A633193-7863-4D70-88F7-B0CD8F685798}"/>
              </a:ext>
            </a:extLst>
          </p:cNvPr>
          <p:cNvSpPr txBox="1">
            <a:spLocks/>
          </p:cNvSpPr>
          <p:nvPr/>
        </p:nvSpPr>
        <p:spPr>
          <a:xfrm>
            <a:off x="4595823" y="5735076"/>
            <a:ext cx="3504569" cy="464128"/>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a:rPr>
              <a:t>CLUB : GROUPE </a:t>
            </a:r>
            <a:r>
              <a:rPr kumimoji="0" lang="fr-FR" sz="1000" b="0" i="0" u="none" strike="noStrike" kern="1200" cap="none" spc="0" normalizeH="0" baseline="0" noProof="0" dirty="0" smtClean="0">
                <a:ln>
                  <a:noFill/>
                </a:ln>
                <a:solidFill>
                  <a:prstClr val="black"/>
                </a:solidFill>
                <a:effectLst/>
                <a:uLnTx/>
                <a:uFillTx/>
                <a:latin typeface="Trebuchet MS" panose="020B0603020202020204"/>
              </a:rPr>
              <a:t>NAGEZ</a:t>
            </a:r>
            <a:r>
              <a:rPr kumimoji="0" lang="fr-FR" sz="1000" b="0" i="0" u="none" strike="noStrike" kern="1200" cap="none" spc="0" normalizeH="0" noProof="0" dirty="0" smtClean="0">
                <a:ln>
                  <a:noFill/>
                </a:ln>
                <a:solidFill>
                  <a:prstClr val="black"/>
                </a:solidFill>
                <a:effectLst/>
                <a:uLnTx/>
                <a:uFillTx/>
                <a:latin typeface="Trebuchet MS" panose="020B0603020202020204"/>
              </a:rPr>
              <a:t> SPORTIF</a:t>
            </a:r>
            <a:r>
              <a:rPr kumimoji="0" lang="fr-FR" sz="1000" b="0" i="0" u="none" strike="noStrike" kern="1200" cap="none" spc="0" normalizeH="0" baseline="0" noProof="0" dirty="0" smtClean="0">
                <a:ln>
                  <a:noFill/>
                </a:ln>
                <a:solidFill>
                  <a:prstClr val="black"/>
                </a:solidFill>
                <a:effectLst/>
                <a:uLnTx/>
                <a:uFillTx/>
                <a:latin typeface="Trebuchet MS" panose="020B0603020202020204"/>
              </a:rPr>
              <a:t>                </a:t>
            </a:r>
          </a:p>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fr-FR" sz="1000" dirty="0" smtClean="0">
                <a:solidFill>
                  <a:prstClr val="black"/>
                </a:solidFill>
                <a:latin typeface="Trebuchet MS" panose="020B0603020202020204"/>
              </a:rPr>
              <a:t>4H30/SEMAINE</a:t>
            </a:r>
            <a:r>
              <a:rPr kumimoji="0" lang="fr-FR" sz="1000" b="0" i="0" u="none" strike="noStrike" kern="1200" cap="none" spc="0" normalizeH="0" baseline="0" noProof="0" dirty="0" smtClean="0">
                <a:ln>
                  <a:noFill/>
                </a:ln>
                <a:solidFill>
                  <a:prstClr val="black"/>
                </a:solidFill>
                <a:effectLst/>
                <a:uLnTx/>
                <a:uFillTx/>
                <a:latin typeface="Trebuchet MS" panose="020B0603020202020204"/>
              </a:rPr>
              <a:t> </a:t>
            </a:r>
            <a:endParaRPr kumimoji="0" lang="fr-FR" sz="1000" b="0" i="0" u="none" strike="noStrike" kern="1200" cap="none" spc="0" normalizeH="0" baseline="0" noProof="0" dirty="0">
              <a:ln>
                <a:noFill/>
              </a:ln>
              <a:solidFill>
                <a:prstClr val="black"/>
              </a:solidFill>
              <a:effectLst/>
              <a:uLnTx/>
              <a:uFillTx/>
              <a:latin typeface="Trebuchet MS" panose="020B0603020202020204"/>
            </a:endParaRPr>
          </a:p>
        </p:txBody>
      </p:sp>
      <p:sp>
        <p:nvSpPr>
          <p:cNvPr id="2" name="Rectangle 1"/>
          <p:cNvSpPr/>
          <p:nvPr/>
        </p:nvSpPr>
        <p:spPr>
          <a:xfrm>
            <a:off x="299233" y="329257"/>
            <a:ext cx="3452868" cy="400110"/>
          </a:xfrm>
          <a:prstGeom prst="rect">
            <a:avLst/>
          </a:prstGeom>
        </p:spPr>
        <p:txBody>
          <a:bodyPr wrap="none">
            <a:spAutoFit/>
          </a:bodyPr>
          <a:lstStyle/>
          <a:p>
            <a:r>
              <a:rPr lang="fr-FR" altLang="fr-FR" sz="2000" b="1" dirty="0" smtClean="0">
                <a:solidFill>
                  <a:schemeClr val="accent3">
                    <a:lumMod val="75000"/>
                  </a:schemeClr>
                </a:solidFill>
                <a:latin typeface="Arial Rounded MT Bold" panose="020F0704030504030204" pitchFamily="34" charset="0"/>
              </a:rPr>
              <a:t>PARCOURS DU LICENCIE </a:t>
            </a:r>
            <a:endParaRPr lang="fr-FR" sz="2000" b="1" dirty="0">
              <a:solidFill>
                <a:schemeClr val="accent3">
                  <a:lumMod val="75000"/>
                </a:schemeClr>
              </a:solidFill>
              <a:latin typeface="Arial Rounded MT Bold" panose="020F0704030504030204" pitchFamily="34" charset="0"/>
            </a:endParaRPr>
          </a:p>
        </p:txBody>
      </p:sp>
      <p:sp>
        <p:nvSpPr>
          <p:cNvPr id="4" name="Espace réservé du contenu 2">
            <a:extLst>
              <a:ext uri="{FF2B5EF4-FFF2-40B4-BE49-F238E27FC236}">
                <a16:creationId xmlns:a16="http://schemas.microsoft.com/office/drawing/2014/main" xmlns="" id="{3E8153ED-200F-4A64-969B-F7436B678F05}"/>
              </a:ext>
            </a:extLst>
          </p:cNvPr>
          <p:cNvSpPr txBox="1">
            <a:spLocks/>
          </p:cNvSpPr>
          <p:nvPr/>
        </p:nvSpPr>
        <p:spPr>
          <a:xfrm>
            <a:off x="199754" y="1146495"/>
            <a:ext cx="1086517" cy="394951"/>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800" b="0" i="0" u="none" strike="noStrike" kern="1200" cap="none" spc="0" normalizeH="0" baseline="0" noProof="0" dirty="0" smtClean="0">
                <a:ln>
                  <a:noFill/>
                </a:ln>
                <a:solidFill>
                  <a:sysClr val="windowText" lastClr="000000"/>
                </a:solidFill>
                <a:effectLst/>
                <a:uLnTx/>
                <a:uFillTx/>
                <a:latin typeface="Trebuchet MS" panose="020B0603020202020204"/>
                <a:ea typeface="+mn-ea"/>
                <a:cs typeface="+mn-cs"/>
              </a:rPr>
              <a:t>J’apprends à Nager </a:t>
            </a:r>
            <a:endParaRPr kumimoji="0" lang="fr-FR" sz="1800" b="0" i="0" u="none" strike="noStrike" kern="1200" cap="none" spc="0" normalizeH="0" baseline="0" noProof="0" dirty="0">
              <a:ln>
                <a:noFill/>
              </a:ln>
              <a:solidFill>
                <a:sysClr val="windowText" lastClr="000000"/>
              </a:solidFill>
              <a:effectLst/>
              <a:uLnTx/>
              <a:uFillTx/>
              <a:latin typeface="Trebuchet MS" panose="020B0603020202020204"/>
              <a:ea typeface="+mn-ea"/>
              <a:cs typeface="+mn-cs"/>
            </a:endParaRPr>
          </a:p>
        </p:txBody>
      </p:sp>
      <p:pic>
        <p:nvPicPr>
          <p:cNvPr id="5" name="Picture 2" descr="Critique">
            <a:extLst>
              <a:ext uri="{FF2B5EF4-FFF2-40B4-BE49-F238E27FC236}">
                <a16:creationId xmlns:a16="http://schemas.microsoft.com/office/drawing/2014/main" xmlns="" id="{D63508BC-B760-40DB-8BB3-8999F9B0AB0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1" t="15741" r="50000" b="15926"/>
          <a:stretch/>
        </p:blipFill>
        <p:spPr bwMode="auto">
          <a:xfrm>
            <a:off x="2074802" y="1096854"/>
            <a:ext cx="563033" cy="535462"/>
          </a:xfrm>
          <a:prstGeom prst="rect">
            <a:avLst/>
          </a:prstGeom>
          <a:noFill/>
        </p:spPr>
      </p:pic>
      <p:sp>
        <p:nvSpPr>
          <p:cNvPr id="6" name="Espace réservé du contenu 2">
            <a:extLst>
              <a:ext uri="{FF2B5EF4-FFF2-40B4-BE49-F238E27FC236}">
                <a16:creationId xmlns:a16="http://schemas.microsoft.com/office/drawing/2014/main" xmlns="" id="{CB19BCDF-943E-4135-A65E-A3FB450BBB00}"/>
              </a:ext>
            </a:extLst>
          </p:cNvPr>
          <p:cNvSpPr txBox="1">
            <a:spLocks/>
          </p:cNvSpPr>
          <p:nvPr/>
        </p:nvSpPr>
        <p:spPr>
          <a:xfrm>
            <a:off x="3186450" y="1052564"/>
            <a:ext cx="753533" cy="510963"/>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200" b="0" i="0" u="none" strike="noStrike" kern="1200" cap="none" spc="0" normalizeH="0" baseline="0" noProof="0" dirty="0">
                <a:ln>
                  <a:noFill/>
                </a:ln>
                <a:solidFill>
                  <a:prstClr val="black"/>
                </a:solidFill>
                <a:effectLst/>
                <a:uLnTx/>
                <a:uFillTx/>
                <a:latin typeface="Trebuchet MS" panose="020B0603020202020204"/>
                <a:ea typeface="+mn-ea"/>
                <a:cs typeface="+mn-cs"/>
              </a:rPr>
              <a:t>Test Brevet   50 mètres</a:t>
            </a:r>
          </a:p>
        </p:txBody>
      </p:sp>
      <p:pic>
        <p:nvPicPr>
          <p:cNvPr id="7" name="Picture 2" descr="Critique">
            <a:extLst>
              <a:ext uri="{FF2B5EF4-FFF2-40B4-BE49-F238E27FC236}">
                <a16:creationId xmlns:a16="http://schemas.microsoft.com/office/drawing/2014/main" xmlns="" id="{F8FA2A3A-695D-47B1-826C-A952A8D4D54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1" t="15741" r="50000" b="15926"/>
          <a:stretch/>
        </p:blipFill>
        <p:spPr bwMode="auto">
          <a:xfrm>
            <a:off x="4183601" y="808510"/>
            <a:ext cx="563033" cy="535462"/>
          </a:xfrm>
          <a:prstGeom prst="rect">
            <a:avLst/>
          </a:prstGeom>
          <a:noFill/>
        </p:spPr>
      </p:pic>
      <p:sp>
        <p:nvSpPr>
          <p:cNvPr id="8" name="ZoneTexte 7">
            <a:extLst>
              <a:ext uri="{FF2B5EF4-FFF2-40B4-BE49-F238E27FC236}">
                <a16:creationId xmlns:a16="http://schemas.microsoft.com/office/drawing/2014/main" xmlns="" id="{C9B524F5-EF92-406A-841F-D9D72CF7B8EC}"/>
              </a:ext>
            </a:extLst>
          </p:cNvPr>
          <p:cNvSpPr txBox="1"/>
          <p:nvPr/>
        </p:nvSpPr>
        <p:spPr>
          <a:xfrm rot="20125761">
            <a:off x="3691217" y="434035"/>
            <a:ext cx="1460500" cy="246221"/>
          </a:xfrm>
          <a:prstGeom prst="rect">
            <a:avLst/>
          </a:prstGeom>
          <a:noFill/>
        </p:spPr>
        <p:txBody>
          <a:bodyPr wrap="square" rtlCol="0">
            <a:spAutoFit/>
          </a:bodyPr>
          <a:lstStyle/>
          <a:p>
            <a:pPr defTabSz="457200"/>
            <a:r>
              <a:rPr lang="fr-FR" sz="1000" dirty="0">
                <a:solidFill>
                  <a:prstClr val="black"/>
                </a:solidFill>
                <a:latin typeface="Trebuchet MS" panose="020B0603020202020204"/>
              </a:rPr>
              <a:t>50 mètres non validé </a:t>
            </a:r>
          </a:p>
        </p:txBody>
      </p:sp>
      <p:sp>
        <p:nvSpPr>
          <p:cNvPr id="9" name="Espace réservé du contenu 2">
            <a:extLst>
              <a:ext uri="{FF2B5EF4-FFF2-40B4-BE49-F238E27FC236}">
                <a16:creationId xmlns:a16="http://schemas.microsoft.com/office/drawing/2014/main" xmlns="" id="{82F36A9D-426B-47F4-A2E9-51A32D1DADF2}"/>
              </a:ext>
            </a:extLst>
          </p:cNvPr>
          <p:cNvSpPr txBox="1">
            <a:spLocks/>
          </p:cNvSpPr>
          <p:nvPr/>
        </p:nvSpPr>
        <p:spPr>
          <a:xfrm>
            <a:off x="5292080" y="562516"/>
            <a:ext cx="3306234" cy="364705"/>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rPr>
              <a:t>Cours particuliers, Session supplémentaire J’Apprends à Nager, école de natation </a:t>
            </a:r>
            <a:r>
              <a:rPr lang="fr-FR" dirty="0" smtClean="0">
                <a:solidFill>
                  <a:prstClr val="black"/>
                </a:solidFill>
                <a:latin typeface="Trebuchet MS" panose="020B0603020202020204"/>
              </a:rPr>
              <a:t>de la </a:t>
            </a:r>
            <a:r>
              <a:rPr kumimoji="0" lang="fr-F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piscine  </a:t>
            </a: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0" name="Picture 2" descr="Critique">
            <a:extLst>
              <a:ext uri="{FF2B5EF4-FFF2-40B4-BE49-F238E27FC236}">
                <a16:creationId xmlns:a16="http://schemas.microsoft.com/office/drawing/2014/main" xmlns="" id="{D546D73E-4B88-4075-ABF1-3F0D30076E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48" t="13147" r="5457" b="16111"/>
          <a:stretch/>
        </p:blipFill>
        <p:spPr bwMode="auto">
          <a:xfrm>
            <a:off x="4183601" y="1343971"/>
            <a:ext cx="529256" cy="540577"/>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contenu 2">
            <a:extLst>
              <a:ext uri="{FF2B5EF4-FFF2-40B4-BE49-F238E27FC236}">
                <a16:creationId xmlns:a16="http://schemas.microsoft.com/office/drawing/2014/main" xmlns="" id="{C17D0FA2-268B-4E31-A82A-C3AA5362433A}"/>
              </a:ext>
            </a:extLst>
          </p:cNvPr>
          <p:cNvSpPr txBox="1">
            <a:spLocks/>
          </p:cNvSpPr>
          <p:nvPr/>
        </p:nvSpPr>
        <p:spPr>
          <a:xfrm>
            <a:off x="5279317" y="1274808"/>
            <a:ext cx="3220027" cy="512752"/>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a:ea typeface="+mn-ea"/>
                <a:cs typeface="+mn-cs"/>
              </a:rPr>
              <a:t>CLUB : GROUPE ENF 1 - SAUV’NAGE  </a:t>
            </a:r>
            <a:endParaRPr kumimoji="0" lang="fr-FR" sz="10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1h </a:t>
            </a:r>
            <a:r>
              <a:rPr kumimoji="0" lang="fr-FR" sz="1000" b="0" i="0" u="none" strike="noStrike" kern="1200" cap="none" spc="0" normalizeH="0" baseline="0" noProof="0" dirty="0">
                <a:ln>
                  <a:noFill/>
                </a:ln>
                <a:solidFill>
                  <a:prstClr val="black"/>
                </a:solidFill>
                <a:effectLst/>
                <a:uLnTx/>
                <a:uFillTx/>
                <a:latin typeface="Trebuchet MS" panose="020B0603020202020204"/>
                <a:ea typeface="+mn-ea"/>
                <a:cs typeface="+mn-cs"/>
              </a:rPr>
              <a:t>/ semaine</a:t>
            </a:r>
          </a:p>
        </p:txBody>
      </p:sp>
      <p:pic>
        <p:nvPicPr>
          <p:cNvPr id="12" name="Picture 2" descr="Critique">
            <a:extLst>
              <a:ext uri="{FF2B5EF4-FFF2-40B4-BE49-F238E27FC236}">
                <a16:creationId xmlns:a16="http://schemas.microsoft.com/office/drawing/2014/main" xmlns="" id="{942EE7B0-2045-4FDD-A896-5834B4DEA1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48" t="13147" r="5457" b="16111"/>
          <a:stretch/>
        </p:blipFill>
        <p:spPr bwMode="auto">
          <a:xfrm>
            <a:off x="1021643" y="1968242"/>
            <a:ext cx="529256" cy="540577"/>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xmlns="" id="{06C74469-083F-4E02-9C4C-6146BAE0F603}"/>
              </a:ext>
            </a:extLst>
          </p:cNvPr>
          <p:cNvSpPr txBox="1"/>
          <p:nvPr/>
        </p:nvSpPr>
        <p:spPr>
          <a:xfrm>
            <a:off x="709183" y="1770265"/>
            <a:ext cx="1316484" cy="246221"/>
          </a:xfrm>
          <a:prstGeom prst="rect">
            <a:avLst/>
          </a:prstGeom>
          <a:noFill/>
        </p:spPr>
        <p:txBody>
          <a:bodyPr wrap="square" rtlCol="0">
            <a:spAutoFit/>
          </a:bodyPr>
          <a:lstStyle/>
          <a:p>
            <a:pPr defTabSz="457200"/>
            <a:r>
              <a:rPr lang="fr-FR" sz="1000" dirty="0" err="1">
                <a:solidFill>
                  <a:prstClr val="black"/>
                </a:solidFill>
                <a:latin typeface="Trebuchet MS" panose="020B0603020202020204"/>
              </a:rPr>
              <a:t>Sauv’nage</a:t>
            </a:r>
            <a:r>
              <a:rPr lang="fr-FR" sz="1000" dirty="0">
                <a:solidFill>
                  <a:prstClr val="black"/>
                </a:solidFill>
                <a:latin typeface="Trebuchet MS" panose="020B0603020202020204"/>
              </a:rPr>
              <a:t> validé </a:t>
            </a:r>
          </a:p>
        </p:txBody>
      </p:sp>
      <p:sp>
        <p:nvSpPr>
          <p:cNvPr id="14" name="Espace réservé du contenu 2">
            <a:extLst>
              <a:ext uri="{FF2B5EF4-FFF2-40B4-BE49-F238E27FC236}">
                <a16:creationId xmlns:a16="http://schemas.microsoft.com/office/drawing/2014/main" xmlns="" id="{145D979F-6736-4474-A169-37FC22DE6AFC}"/>
              </a:ext>
            </a:extLst>
          </p:cNvPr>
          <p:cNvSpPr txBox="1">
            <a:spLocks/>
          </p:cNvSpPr>
          <p:nvPr/>
        </p:nvSpPr>
        <p:spPr>
          <a:xfrm>
            <a:off x="4640977" y="1973475"/>
            <a:ext cx="3957338" cy="472565"/>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rPr>
              <a:t>CLUB : GROUPE ENF 2 </a:t>
            </a:r>
            <a:endPar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fr-FR" sz="1400" dirty="0" smtClean="0">
                <a:solidFill>
                  <a:prstClr val="black"/>
                </a:solidFill>
                <a:latin typeface="Trebuchet MS" panose="020B0603020202020204"/>
              </a:rPr>
              <a:t>2H /SEMAINE</a:t>
            </a:r>
            <a:r>
              <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fr-FR" sz="1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15" name="Connecteur droit avec flèche 14">
            <a:extLst>
              <a:ext uri="{FF2B5EF4-FFF2-40B4-BE49-F238E27FC236}">
                <a16:creationId xmlns:a16="http://schemas.microsoft.com/office/drawing/2014/main" xmlns="" id="{823BD7B1-B900-4862-B4EB-C2EF1EB1244E}"/>
              </a:ext>
            </a:extLst>
          </p:cNvPr>
          <p:cNvCxnSpPr>
            <a:cxnSpLocks/>
          </p:cNvCxnSpPr>
          <p:nvPr/>
        </p:nvCxnSpPr>
        <p:spPr>
          <a:xfrm>
            <a:off x="6697513" y="2446040"/>
            <a:ext cx="0" cy="230344"/>
          </a:xfrm>
          <a:prstGeom prst="straightConnector1">
            <a:avLst/>
          </a:prstGeom>
          <a:noFill/>
          <a:ln w="12700" cap="rnd" cmpd="sng" algn="ctr">
            <a:solidFill>
              <a:sysClr val="windowText" lastClr="000000"/>
            </a:solidFill>
            <a:prstDash val="solid"/>
            <a:tailEnd type="triangle"/>
          </a:ln>
          <a:effectLst/>
        </p:spPr>
      </p:cxnSp>
      <p:sp>
        <p:nvSpPr>
          <p:cNvPr id="16" name="Espace réservé du contenu 2">
            <a:extLst>
              <a:ext uri="{FF2B5EF4-FFF2-40B4-BE49-F238E27FC236}">
                <a16:creationId xmlns:a16="http://schemas.microsoft.com/office/drawing/2014/main" xmlns="" id="{2B787414-98AF-4BD7-BD82-B30DB9DCD133}"/>
              </a:ext>
            </a:extLst>
          </p:cNvPr>
          <p:cNvSpPr txBox="1">
            <a:spLocks/>
          </p:cNvSpPr>
          <p:nvPr/>
        </p:nvSpPr>
        <p:spPr>
          <a:xfrm>
            <a:off x="4617897" y="2561212"/>
            <a:ext cx="3989207" cy="464129"/>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rPr>
              <a:t>CLUB : GROUPE ENF </a:t>
            </a:r>
            <a:r>
              <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rPr>
              <a:t>3</a:t>
            </a:r>
          </a:p>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fr-FR" sz="1400" dirty="0" smtClean="0">
                <a:solidFill>
                  <a:prstClr val="black"/>
                </a:solidFill>
                <a:latin typeface="Trebuchet MS" panose="020B0603020202020204"/>
              </a:rPr>
              <a:t>3H /SEMAINE</a:t>
            </a:r>
            <a:r>
              <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fr-FR" sz="1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17" name="Connecteur droit avec flèche 16">
            <a:extLst>
              <a:ext uri="{FF2B5EF4-FFF2-40B4-BE49-F238E27FC236}">
                <a16:creationId xmlns:a16="http://schemas.microsoft.com/office/drawing/2014/main" xmlns="" id="{A2A2CBD2-334E-4269-87C0-0728EAB1A4AB}"/>
              </a:ext>
            </a:extLst>
          </p:cNvPr>
          <p:cNvCxnSpPr>
            <a:cxnSpLocks/>
          </p:cNvCxnSpPr>
          <p:nvPr/>
        </p:nvCxnSpPr>
        <p:spPr>
          <a:xfrm>
            <a:off x="6717754" y="3159735"/>
            <a:ext cx="0" cy="230344"/>
          </a:xfrm>
          <a:prstGeom prst="straightConnector1">
            <a:avLst/>
          </a:prstGeom>
          <a:noFill/>
          <a:ln w="12700" cap="rnd" cmpd="sng" algn="ctr">
            <a:solidFill>
              <a:sysClr val="windowText" lastClr="000000"/>
            </a:solidFill>
            <a:prstDash val="solid"/>
            <a:tailEnd type="triangle"/>
          </a:ln>
          <a:effectLst/>
        </p:spPr>
      </p:cxnSp>
      <p:sp>
        <p:nvSpPr>
          <p:cNvPr id="18" name="Espace réservé du contenu 2">
            <a:extLst>
              <a:ext uri="{FF2B5EF4-FFF2-40B4-BE49-F238E27FC236}">
                <a16:creationId xmlns:a16="http://schemas.microsoft.com/office/drawing/2014/main" xmlns="" id="{E616F800-D27C-46AA-8024-CCEB0F6D0C3B}"/>
              </a:ext>
            </a:extLst>
          </p:cNvPr>
          <p:cNvSpPr txBox="1">
            <a:spLocks/>
          </p:cNvSpPr>
          <p:nvPr/>
        </p:nvSpPr>
        <p:spPr>
          <a:xfrm>
            <a:off x="4656660" y="3775405"/>
            <a:ext cx="3941656" cy="464128"/>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rPr>
              <a:t>CLUB : GROUPE JUNIORS (lycée</a:t>
            </a:r>
            <a:r>
              <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t>
            </a:r>
          </a:p>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fr-FR" sz="1400" dirty="0" smtClean="0">
                <a:solidFill>
                  <a:prstClr val="black"/>
                </a:solidFill>
                <a:latin typeface="Trebuchet MS" panose="020B0603020202020204"/>
              </a:rPr>
              <a:t>6H30 /SEMAINE</a:t>
            </a:r>
            <a:r>
              <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fr-FR" sz="1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0" name="Espace réservé du contenu 2">
            <a:extLst>
              <a:ext uri="{FF2B5EF4-FFF2-40B4-BE49-F238E27FC236}">
                <a16:creationId xmlns:a16="http://schemas.microsoft.com/office/drawing/2014/main" xmlns="" id="{4985A1BD-000B-450E-A011-39D33284B33F}"/>
              </a:ext>
            </a:extLst>
          </p:cNvPr>
          <p:cNvSpPr txBox="1">
            <a:spLocks/>
          </p:cNvSpPr>
          <p:nvPr/>
        </p:nvSpPr>
        <p:spPr>
          <a:xfrm>
            <a:off x="4625043" y="4476678"/>
            <a:ext cx="3965224" cy="464128"/>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rPr>
              <a:t>CLUB : GROUPE </a:t>
            </a:r>
            <a:r>
              <a:rPr lang="fr-FR" sz="1400" dirty="0" smtClean="0">
                <a:solidFill>
                  <a:prstClr val="black"/>
                </a:solidFill>
                <a:latin typeface="Trebuchet MS" panose="020B0603020202020204"/>
              </a:rPr>
              <a:t>NAGEZ FORME BIEN ETRE</a:t>
            </a:r>
          </a:p>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fr-FR" sz="1400" noProof="0" dirty="0" smtClean="0">
                <a:solidFill>
                  <a:prstClr val="black"/>
                </a:solidFill>
                <a:latin typeface="Trebuchet MS" panose="020B0603020202020204"/>
              </a:rPr>
              <a:t>3H45</a:t>
            </a:r>
            <a:r>
              <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/SEMAINE                                     </a:t>
            </a:r>
            <a:endParaRPr kumimoji="0" lang="fr-FR" sz="1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1" name="Espace réservé du contenu 2">
            <a:extLst>
              <a:ext uri="{FF2B5EF4-FFF2-40B4-BE49-F238E27FC236}">
                <a16:creationId xmlns:a16="http://schemas.microsoft.com/office/drawing/2014/main" xmlns="" id="{3A633193-7863-4D70-88F7-B0CD8F685798}"/>
              </a:ext>
            </a:extLst>
          </p:cNvPr>
          <p:cNvSpPr txBox="1">
            <a:spLocks/>
          </p:cNvSpPr>
          <p:nvPr/>
        </p:nvSpPr>
        <p:spPr>
          <a:xfrm>
            <a:off x="4620025" y="5085184"/>
            <a:ext cx="3978291" cy="464128"/>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a:rPr>
              <a:t>CLUB : GROUPE NAGEZ FORME </a:t>
            </a:r>
            <a:r>
              <a:rPr kumimoji="0" lang="fr-FR" sz="1000" b="0" i="0" u="none" strike="noStrike" kern="1200" cap="none" spc="0" normalizeH="0" baseline="0" noProof="0" dirty="0" smtClean="0">
                <a:ln>
                  <a:noFill/>
                </a:ln>
                <a:solidFill>
                  <a:prstClr val="black"/>
                </a:solidFill>
                <a:effectLst/>
                <a:uLnTx/>
                <a:uFillTx/>
                <a:latin typeface="Trebuchet MS" panose="020B0603020202020204"/>
              </a:rPr>
              <a:t>SANTÉ</a:t>
            </a:r>
          </a:p>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fr-FR" sz="1000" dirty="0" smtClean="0">
                <a:solidFill>
                  <a:prstClr val="black"/>
                </a:solidFill>
                <a:latin typeface="Trebuchet MS" panose="020B0603020202020204"/>
              </a:rPr>
              <a:t>1 H /SEMAINE</a:t>
            </a:r>
            <a:r>
              <a:rPr kumimoji="0" lang="fr-FR" sz="1000" b="0" i="0" u="none" strike="noStrike" kern="1200" cap="none" spc="0" normalizeH="0" baseline="0" noProof="0" dirty="0" smtClean="0">
                <a:ln>
                  <a:noFill/>
                </a:ln>
                <a:solidFill>
                  <a:prstClr val="black"/>
                </a:solidFill>
                <a:effectLst/>
                <a:uLnTx/>
                <a:uFillTx/>
                <a:latin typeface="Trebuchet MS" panose="020B0603020202020204"/>
              </a:rPr>
              <a:t>                  </a:t>
            </a:r>
            <a:endParaRPr kumimoji="0" lang="fr-FR" sz="1000" b="0" i="0" u="none" strike="noStrike" kern="1200" cap="none" spc="0" normalizeH="0" baseline="0" noProof="0" dirty="0">
              <a:ln>
                <a:noFill/>
              </a:ln>
              <a:solidFill>
                <a:prstClr val="black"/>
              </a:solidFill>
              <a:effectLst/>
              <a:uLnTx/>
              <a:uFillTx/>
              <a:latin typeface="Trebuchet MS" panose="020B0603020202020204"/>
            </a:endParaRPr>
          </a:p>
        </p:txBody>
      </p:sp>
      <p:sp>
        <p:nvSpPr>
          <p:cNvPr id="22" name="Espace réservé du contenu 2">
            <a:extLst>
              <a:ext uri="{FF2B5EF4-FFF2-40B4-BE49-F238E27FC236}">
                <a16:creationId xmlns:a16="http://schemas.microsoft.com/office/drawing/2014/main" xmlns="" id="{BF13F7E0-2CA9-4B8E-9B24-D8CAFD5F0B98}"/>
              </a:ext>
            </a:extLst>
          </p:cNvPr>
          <p:cNvSpPr txBox="1">
            <a:spLocks/>
          </p:cNvSpPr>
          <p:nvPr/>
        </p:nvSpPr>
        <p:spPr>
          <a:xfrm>
            <a:off x="4604242" y="3158015"/>
            <a:ext cx="3986025" cy="464128"/>
          </a:xfrm>
          <a:prstGeom prst="rect">
            <a:avLst/>
          </a:prstGeom>
          <a:solidFill>
            <a:sysClr val="window" lastClr="FFFFFF"/>
          </a:solidFill>
          <a:ln w="19050" cap="rnd" cmpd="sng" algn="ctr">
            <a:solidFill>
              <a:srgbClr val="96D141"/>
            </a:solidFill>
            <a:prstDash val="solid"/>
          </a:ln>
          <a:effectLst/>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rPr>
              <a:t>CLUB : GROUPE JEUNES (collège) </a:t>
            </a:r>
            <a:endPar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fr-FR" sz="1400" dirty="0" smtClean="0">
                <a:solidFill>
                  <a:prstClr val="black"/>
                </a:solidFill>
                <a:latin typeface="Trebuchet MS" panose="020B0603020202020204"/>
              </a:rPr>
              <a:t>4H30 / SEMAINE</a:t>
            </a:r>
            <a:r>
              <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 </a:t>
            </a:r>
            <a:r>
              <a:rPr kumimoji="0" lang="fr-FR" sz="1400" b="0" i="0" u="none" strike="noStrike" kern="1200" cap="none" spc="0" normalizeH="0" noProof="0" dirty="0" smtClean="0">
                <a:ln>
                  <a:noFill/>
                </a:ln>
                <a:solidFill>
                  <a:prstClr val="black"/>
                </a:solidFill>
                <a:effectLst/>
                <a:uLnTx/>
                <a:uFillTx/>
                <a:latin typeface="Trebuchet MS" panose="020B0603020202020204"/>
                <a:ea typeface="+mn-ea"/>
                <a:cs typeface="+mn-cs"/>
              </a:rPr>
              <a:t>  0.45H PPG/SEMAINE</a:t>
            </a:r>
            <a:r>
              <a:rPr kumimoji="0" lang="fr-FR" sz="14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fr-FR" sz="1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5" name="ZoneTexte 24">
            <a:extLst>
              <a:ext uri="{FF2B5EF4-FFF2-40B4-BE49-F238E27FC236}">
                <a16:creationId xmlns:a16="http://schemas.microsoft.com/office/drawing/2014/main" xmlns="" id="{E7B972A7-C7CB-4E87-A61C-978D7E04D451}"/>
              </a:ext>
            </a:extLst>
          </p:cNvPr>
          <p:cNvSpPr txBox="1"/>
          <p:nvPr/>
        </p:nvSpPr>
        <p:spPr>
          <a:xfrm rot="746081">
            <a:off x="3691218" y="1872356"/>
            <a:ext cx="1460500" cy="246221"/>
          </a:xfrm>
          <a:prstGeom prst="rect">
            <a:avLst/>
          </a:prstGeom>
          <a:noFill/>
        </p:spPr>
        <p:txBody>
          <a:bodyPr wrap="square" rtlCol="0">
            <a:spAutoFit/>
          </a:bodyPr>
          <a:lstStyle/>
          <a:p>
            <a:pPr defTabSz="457200"/>
            <a:r>
              <a:rPr lang="fr-FR" sz="1000" dirty="0">
                <a:solidFill>
                  <a:prstClr val="black"/>
                </a:solidFill>
                <a:latin typeface="Trebuchet MS" panose="020B0603020202020204"/>
              </a:rPr>
              <a:t>50 mètres validé</a:t>
            </a:r>
          </a:p>
        </p:txBody>
      </p:sp>
      <p:sp>
        <p:nvSpPr>
          <p:cNvPr id="26" name="ZoneTexte 25"/>
          <p:cNvSpPr txBox="1"/>
          <p:nvPr/>
        </p:nvSpPr>
        <p:spPr>
          <a:xfrm>
            <a:off x="2202188" y="1834942"/>
            <a:ext cx="1425389" cy="307777"/>
          </a:xfrm>
          <a:prstGeom prst="rect">
            <a:avLst/>
          </a:prstGeom>
          <a:noFill/>
        </p:spPr>
        <p:txBody>
          <a:bodyPr wrap="square" rtlCol="0">
            <a:spAutoFit/>
          </a:bodyPr>
          <a:lstStyle/>
          <a:p>
            <a:pPr defTabSz="457200"/>
            <a:r>
              <a:rPr lang="fr-FR" sz="1400" b="1" i="1" u="sng" dirty="0" smtClean="0">
                <a:solidFill>
                  <a:srgbClr val="FF0000"/>
                </a:solidFill>
                <a:latin typeface="Trebuchet MS" panose="020B0603020202020204"/>
              </a:rPr>
              <a:t>Condition DSP</a:t>
            </a:r>
            <a:endParaRPr lang="fr-FR" sz="1400" b="1" i="1" u="sng" dirty="0">
              <a:solidFill>
                <a:srgbClr val="FF0000"/>
              </a:solidFill>
              <a:latin typeface="Trebuchet MS" panose="020B0603020202020204"/>
            </a:endParaRPr>
          </a:p>
        </p:txBody>
      </p:sp>
      <p:sp>
        <p:nvSpPr>
          <p:cNvPr id="27" name="ZoneTexte 26">
            <a:extLst>
              <a:ext uri="{FF2B5EF4-FFF2-40B4-BE49-F238E27FC236}">
                <a16:creationId xmlns:a16="http://schemas.microsoft.com/office/drawing/2014/main" xmlns="" id="{53E361D7-4AF2-450E-A3DF-EB8758F32E92}"/>
              </a:ext>
            </a:extLst>
          </p:cNvPr>
          <p:cNvSpPr txBox="1"/>
          <p:nvPr/>
        </p:nvSpPr>
        <p:spPr>
          <a:xfrm>
            <a:off x="1626069" y="1563527"/>
            <a:ext cx="1460500" cy="246221"/>
          </a:xfrm>
          <a:prstGeom prst="rect">
            <a:avLst/>
          </a:prstGeom>
          <a:noFill/>
        </p:spPr>
        <p:txBody>
          <a:bodyPr wrap="square" rtlCol="0">
            <a:spAutoFit/>
          </a:bodyPr>
          <a:lstStyle/>
          <a:p>
            <a:pPr defTabSz="457200"/>
            <a:r>
              <a:rPr lang="fr-FR" sz="1000" dirty="0" err="1">
                <a:solidFill>
                  <a:prstClr val="black"/>
                </a:solidFill>
                <a:latin typeface="Trebuchet MS" panose="020B0603020202020204"/>
              </a:rPr>
              <a:t>Sauv’nage</a:t>
            </a:r>
            <a:r>
              <a:rPr lang="fr-FR" sz="1000" dirty="0">
                <a:solidFill>
                  <a:prstClr val="black"/>
                </a:solidFill>
                <a:latin typeface="Trebuchet MS" panose="020B0603020202020204"/>
              </a:rPr>
              <a:t> non validé </a:t>
            </a:r>
          </a:p>
        </p:txBody>
      </p:sp>
      <p:cxnSp>
        <p:nvCxnSpPr>
          <p:cNvPr id="46" name="Connecteur droit avec flèche 45"/>
          <p:cNvCxnSpPr/>
          <p:nvPr/>
        </p:nvCxnSpPr>
        <p:spPr>
          <a:xfrm flipV="1">
            <a:off x="1550899" y="2195370"/>
            <a:ext cx="3090077" cy="28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3939983" y="744869"/>
            <a:ext cx="1280089" cy="307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endCxn id="11" idx="1"/>
          </p:cNvCxnSpPr>
          <p:nvPr/>
        </p:nvCxnSpPr>
        <p:spPr>
          <a:xfrm>
            <a:off x="3938900" y="1531184"/>
            <a:ext cx="13404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4" idx="3"/>
            <a:endCxn id="6" idx="1"/>
          </p:cNvCxnSpPr>
          <p:nvPr/>
        </p:nvCxnSpPr>
        <p:spPr>
          <a:xfrm flipV="1">
            <a:off x="1286271" y="1308046"/>
            <a:ext cx="1900179" cy="35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2" name="Connecteur droit 1031"/>
          <p:cNvCxnSpPr/>
          <p:nvPr/>
        </p:nvCxnSpPr>
        <p:spPr>
          <a:xfrm>
            <a:off x="709183" y="1541446"/>
            <a:ext cx="0" cy="697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8" name="Connecteur droit 1037"/>
          <p:cNvCxnSpPr>
            <a:endCxn id="12" idx="1"/>
          </p:cNvCxnSpPr>
          <p:nvPr/>
        </p:nvCxnSpPr>
        <p:spPr>
          <a:xfrm>
            <a:off x="735462" y="2238530"/>
            <a:ext cx="286181" cy="1"/>
          </a:xfrm>
          <a:prstGeom prst="line">
            <a:avLst/>
          </a:prstGeom>
        </p:spPr>
        <p:style>
          <a:lnRef idx="1">
            <a:schemeClr val="accent1"/>
          </a:lnRef>
          <a:fillRef idx="0">
            <a:schemeClr val="accent1"/>
          </a:fillRef>
          <a:effectRef idx="0">
            <a:schemeClr val="accent1"/>
          </a:effectRef>
          <a:fontRef idx="minor">
            <a:schemeClr val="tx1"/>
          </a:fontRef>
        </p:style>
      </p:cxnSp>
      <p:sp>
        <p:nvSpPr>
          <p:cNvPr id="1040" name="ZoneTexte 1039"/>
          <p:cNvSpPr txBox="1"/>
          <p:nvPr/>
        </p:nvSpPr>
        <p:spPr>
          <a:xfrm>
            <a:off x="735462" y="3190024"/>
            <a:ext cx="3584663" cy="553998"/>
          </a:xfrm>
          <a:prstGeom prst="rect">
            <a:avLst/>
          </a:prstGeom>
          <a:solidFill>
            <a:schemeClr val="bg1"/>
          </a:solidFill>
          <a:ln w="15875">
            <a:solidFill>
              <a:schemeClr val="accent3">
                <a:lumMod val="60000"/>
                <a:lumOff val="40000"/>
              </a:schemeClr>
            </a:solidFill>
          </a:ln>
        </p:spPr>
        <p:txBody>
          <a:bodyPr wrap="square" rtlCol="0">
            <a:spAutoFit/>
          </a:bodyPr>
          <a:lstStyle/>
          <a:p>
            <a:pPr algn="ctr"/>
            <a:r>
              <a:rPr lang="fr-FR" sz="1000" dirty="0" smtClean="0">
                <a:latin typeface="Trebuchet MS" panose="020B0603020202020204" pitchFamily="34" charset="0"/>
              </a:rPr>
              <a:t>CLUB/COLLEGE JEAN MACE MAINVILLIERS</a:t>
            </a:r>
          </a:p>
          <a:p>
            <a:pPr algn="ctr"/>
            <a:r>
              <a:rPr lang="fr-FR" sz="1000" dirty="0" smtClean="0">
                <a:latin typeface="Trebuchet MS" panose="020B0603020202020204" pitchFamily="34" charset="0"/>
              </a:rPr>
              <a:t>  OPTION NATATION</a:t>
            </a:r>
          </a:p>
          <a:p>
            <a:pPr algn="ctr"/>
            <a:r>
              <a:rPr lang="fr-FR" sz="1000" dirty="0" smtClean="0">
                <a:latin typeface="Trebuchet MS" panose="020B0603020202020204" pitchFamily="34" charset="0"/>
              </a:rPr>
              <a:t>2H /SEMAINE</a:t>
            </a:r>
            <a:endParaRPr lang="fr-FR" sz="1000" dirty="0">
              <a:latin typeface="Trebuchet MS" panose="020B0603020202020204" pitchFamily="34" charset="0"/>
            </a:endParaRPr>
          </a:p>
        </p:txBody>
      </p:sp>
      <p:sp>
        <p:nvSpPr>
          <p:cNvPr id="81" name="ZoneTexte 80"/>
          <p:cNvSpPr txBox="1"/>
          <p:nvPr/>
        </p:nvSpPr>
        <p:spPr>
          <a:xfrm>
            <a:off x="708748" y="4508687"/>
            <a:ext cx="3584663" cy="400110"/>
          </a:xfrm>
          <a:prstGeom prst="rect">
            <a:avLst/>
          </a:prstGeom>
          <a:solidFill>
            <a:schemeClr val="bg1"/>
          </a:solidFill>
          <a:ln w="19050">
            <a:solidFill>
              <a:schemeClr val="accent3">
                <a:lumMod val="60000"/>
                <a:lumOff val="40000"/>
              </a:schemeClr>
            </a:solidFill>
          </a:ln>
        </p:spPr>
        <p:txBody>
          <a:bodyPr wrap="square" rtlCol="0">
            <a:spAutoFit/>
          </a:bodyPr>
          <a:lstStyle/>
          <a:p>
            <a:pPr algn="ctr"/>
            <a:r>
              <a:rPr lang="fr-FR" sz="1000" dirty="0" smtClean="0">
                <a:latin typeface="Trebuchet MS" panose="020B0603020202020204" pitchFamily="34" charset="0"/>
              </a:rPr>
              <a:t>CLUB :  GROUPE JEUNES 4 NAGES 12/18ANS</a:t>
            </a:r>
          </a:p>
          <a:p>
            <a:pPr algn="ctr"/>
            <a:r>
              <a:rPr lang="fr-FR" sz="1000" dirty="0" smtClean="0">
                <a:latin typeface="Trebuchet MS" panose="020B0603020202020204" pitchFamily="34" charset="0"/>
              </a:rPr>
              <a:t>2H /SEMAINE</a:t>
            </a:r>
            <a:endParaRPr lang="fr-FR" sz="1000" dirty="0">
              <a:latin typeface="Trebuchet MS" panose="020B0603020202020204" pitchFamily="34" charset="0"/>
            </a:endParaRPr>
          </a:p>
        </p:txBody>
      </p:sp>
      <p:cxnSp>
        <p:nvCxnSpPr>
          <p:cNvPr id="85" name="Connecteur droit avec flèche 84">
            <a:extLst>
              <a:ext uri="{FF2B5EF4-FFF2-40B4-BE49-F238E27FC236}">
                <a16:creationId xmlns:a16="http://schemas.microsoft.com/office/drawing/2014/main" xmlns="" id="{B982D8AE-18A6-473D-897C-46FE0B960C6C}"/>
              </a:ext>
            </a:extLst>
          </p:cNvPr>
          <p:cNvCxnSpPr>
            <a:cxnSpLocks/>
          </p:cNvCxnSpPr>
          <p:nvPr/>
        </p:nvCxnSpPr>
        <p:spPr>
          <a:xfrm>
            <a:off x="6689005" y="1728023"/>
            <a:ext cx="0" cy="230344"/>
          </a:xfrm>
          <a:prstGeom prst="straightConnector1">
            <a:avLst/>
          </a:prstGeom>
          <a:noFill/>
          <a:ln w="12700" cap="rnd" cmpd="sng" algn="ctr">
            <a:solidFill>
              <a:sysClr val="windowText" lastClr="000000"/>
            </a:solidFill>
            <a:prstDash val="solid"/>
            <a:tailEnd type="triangle"/>
          </a:ln>
          <a:effectLst/>
        </p:spPr>
      </p:cxnSp>
      <p:cxnSp>
        <p:nvCxnSpPr>
          <p:cNvPr id="29" name="Connecteur droit avec flèche 28"/>
          <p:cNvCxnSpPr>
            <a:stCxn id="1040" idx="3"/>
          </p:cNvCxnSpPr>
          <p:nvPr/>
        </p:nvCxnSpPr>
        <p:spPr>
          <a:xfrm>
            <a:off x="4320125" y="3467023"/>
            <a:ext cx="2756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81" idx="3"/>
            <a:endCxn id="20" idx="1"/>
          </p:cNvCxnSpPr>
          <p:nvPr/>
        </p:nvCxnSpPr>
        <p:spPr>
          <a:xfrm>
            <a:off x="4293411" y="4708742"/>
            <a:ext cx="331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AAFC97AD-9CFE-4500-8EA3-C66F8A0E774D}" type="slidenum">
              <a:rPr lang="fr-FR" smtClean="0"/>
              <a:t>17</a:t>
            </a:fld>
            <a:endParaRPr lang="fr-FR" dirty="0"/>
          </a:p>
        </p:txBody>
      </p:sp>
    </p:spTree>
    <p:extLst>
      <p:ext uri="{BB962C8B-B14F-4D97-AF65-F5344CB8AC3E}">
        <p14:creationId xmlns:p14="http://schemas.microsoft.com/office/powerpoint/2010/main" val="787701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2892074" cy="400110"/>
          </a:xfrm>
          <a:prstGeom prst="rect">
            <a:avLst/>
          </a:prstGeom>
        </p:spPr>
        <p:txBody>
          <a:bodyPr wrap="none">
            <a:spAutoFit/>
          </a:bodyPr>
          <a:lstStyle/>
          <a:p>
            <a:r>
              <a:rPr lang="fr-FR" altLang="fr-FR" sz="2000" b="1" dirty="0">
                <a:solidFill>
                  <a:schemeClr val="accent3">
                    <a:lumMod val="40000"/>
                    <a:lumOff val="60000"/>
                  </a:schemeClr>
                </a:solidFill>
                <a:latin typeface="Arial Rounded MT Bold" panose="020F0704030504030204" pitchFamily="34" charset="0"/>
              </a:rPr>
              <a:t>A - </a:t>
            </a:r>
            <a:r>
              <a:rPr lang="fr-FR" altLang="fr-FR" sz="2000" b="1" dirty="0">
                <a:solidFill>
                  <a:schemeClr val="accent3">
                    <a:lumMod val="75000"/>
                  </a:schemeClr>
                </a:solidFill>
                <a:latin typeface="Arial Rounded MT Bold" panose="020F0704030504030204" pitchFamily="34" charset="0"/>
              </a:rPr>
              <a:t>SPORT EDUCATIF </a:t>
            </a:r>
            <a:endParaRPr lang="fr-FR" sz="2000" b="1" dirty="0">
              <a:solidFill>
                <a:schemeClr val="accent3">
                  <a:lumMod val="75000"/>
                </a:schemeClr>
              </a:solidFill>
              <a:latin typeface="Arial Rounded MT Bold" panose="020F0704030504030204" pitchFamily="34"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692696"/>
            <a:ext cx="19050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a:xfrm>
            <a:off x="204564" y="1700808"/>
            <a:ext cx="8648700" cy="4392488"/>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lnSpc>
                <a:spcPct val="90000"/>
              </a:lnSpc>
              <a:buFont typeface="Monotype Sorts" pitchFamily="2" charset="2"/>
              <a:buNone/>
            </a:pPr>
            <a:r>
              <a:rPr lang="fr-FR" altLang="fr-FR" sz="2000" b="1" dirty="0" smtClean="0">
                <a:solidFill>
                  <a:srgbClr val="0000FF"/>
                </a:solidFill>
                <a:latin typeface="Arial" pitchFamily="34" charset="0"/>
              </a:rPr>
              <a:t>ECOLE DE NATATION (6 à 10 ans)</a:t>
            </a:r>
            <a:r>
              <a:rPr lang="fr-FR" altLang="fr-FR" sz="2000" b="1" dirty="0" smtClean="0">
                <a:solidFill>
                  <a:srgbClr val="0000FF"/>
                </a:solidFill>
              </a:rPr>
              <a:t>	</a:t>
            </a:r>
            <a:endParaRPr lang="fr-FR" altLang="fr-FR" sz="2000" dirty="0" smtClean="0">
              <a:solidFill>
                <a:srgbClr val="0000FF"/>
              </a:solidFill>
            </a:endParaRPr>
          </a:p>
          <a:p>
            <a:pPr algn="just">
              <a:lnSpc>
                <a:spcPct val="90000"/>
              </a:lnSpc>
              <a:buFont typeface="Monotype Sorts" pitchFamily="2" charset="2"/>
              <a:buNone/>
            </a:pPr>
            <a:endParaRPr lang="fr-FR" altLang="fr-FR" sz="1400" dirty="0" smtClean="0">
              <a:latin typeface="Arial" pitchFamily="34" charset="0"/>
            </a:endParaRPr>
          </a:p>
          <a:p>
            <a:pPr algn="just">
              <a:lnSpc>
                <a:spcPct val="90000"/>
              </a:lnSpc>
              <a:buFont typeface="Monotype Sorts" pitchFamily="2" charset="2"/>
              <a:buNone/>
            </a:pPr>
            <a:r>
              <a:rPr lang="fr-FR" altLang="fr-FR" sz="1200" dirty="0" smtClean="0">
                <a:latin typeface="Arial" pitchFamily="34" charset="0"/>
              </a:rPr>
              <a:t>Il ne devrait pas être utopique d’engager notre école de natation dans une réforme importante de son organisation et de son contenu en vue </a:t>
            </a:r>
            <a:r>
              <a:rPr lang="fr-FR" altLang="fr-FR" sz="1200" b="1" dirty="0" smtClean="0">
                <a:latin typeface="Arial" pitchFamily="34" charset="0"/>
              </a:rPr>
              <a:t>des objectifs de performances. </a:t>
            </a:r>
          </a:p>
          <a:p>
            <a:pPr algn="just">
              <a:lnSpc>
                <a:spcPct val="90000"/>
              </a:lnSpc>
              <a:buFont typeface="Monotype Sorts" pitchFamily="2" charset="2"/>
              <a:buNone/>
            </a:pPr>
            <a:endParaRPr lang="fr-FR" altLang="fr-FR" sz="1200" b="1" dirty="0" smtClean="0">
              <a:latin typeface="Arial" pitchFamily="34" charset="0"/>
            </a:endParaRPr>
          </a:p>
          <a:p>
            <a:pPr algn="just">
              <a:lnSpc>
                <a:spcPct val="90000"/>
              </a:lnSpc>
              <a:buFont typeface="Monotype Sorts" pitchFamily="2" charset="2"/>
              <a:buNone/>
            </a:pPr>
            <a:r>
              <a:rPr lang="fr-FR" altLang="fr-FR" sz="1200" dirty="0" smtClean="0">
                <a:latin typeface="Arial" pitchFamily="34" charset="0"/>
              </a:rPr>
              <a:t>La fédé</a:t>
            </a:r>
            <a:r>
              <a:rPr lang="fr-FR" altLang="fr-FR" sz="1200" dirty="0">
                <a:latin typeface="Arial" pitchFamily="34" charset="0"/>
              </a:rPr>
              <a:t>r</a:t>
            </a:r>
            <a:r>
              <a:rPr lang="fr-FR" altLang="fr-FR" sz="1200" dirty="0" smtClean="0">
                <a:latin typeface="Arial" pitchFamily="34" charset="0"/>
              </a:rPr>
              <a:t>ation devant revoir sa politique, nous sommes actuellement dans une période transitoire. Toutefois, nous avons lors de la saison 2022/2023 élaboré un meilleur schéma qui pourra être finalisé.	</a:t>
            </a:r>
            <a:endParaRPr lang="fr-FR" altLang="fr-FR" sz="1200" dirty="0">
              <a:latin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299860476"/>
              </p:ext>
            </p:extLst>
          </p:nvPr>
        </p:nvGraphicFramePr>
        <p:xfrm>
          <a:off x="235297" y="3429000"/>
          <a:ext cx="8441160" cy="457200"/>
        </p:xfrm>
        <a:graphic>
          <a:graphicData uri="http://schemas.openxmlformats.org/drawingml/2006/table">
            <a:tbl>
              <a:tblPr firstRow="1" bandRow="1">
                <a:tableStyleId>{F5AB1C69-6EDB-4FF4-983F-18BD219EF322}</a:tableStyleId>
              </a:tblPr>
              <a:tblGrid>
                <a:gridCol w="2813720"/>
                <a:gridCol w="2813720"/>
                <a:gridCol w="2813720"/>
              </a:tblGrid>
              <a:tr h="370840">
                <a:tc>
                  <a:txBody>
                    <a:bodyPr/>
                    <a:lstStyle/>
                    <a:p>
                      <a:pPr algn="ctr"/>
                      <a:r>
                        <a:rPr lang="fr-FR" sz="2400" dirty="0" smtClean="0">
                          <a:solidFill>
                            <a:srgbClr val="0000FF"/>
                          </a:solidFill>
                          <a:latin typeface="Franklin Gothic Demi Cond" panose="020B0706030402020204" pitchFamily="34" charset="0"/>
                        </a:rPr>
                        <a:t>E.N.F.1</a:t>
                      </a:r>
                      <a:endParaRPr lang="fr-FR" sz="2400" dirty="0">
                        <a:solidFill>
                          <a:srgbClr val="0000FF"/>
                        </a:solidFill>
                        <a:latin typeface="Franklin Gothic Demi Cond" panose="020B0706030402020204" pitchFamily="34" charset="0"/>
                      </a:endParaRPr>
                    </a:p>
                  </a:txBody>
                  <a:tcPr>
                    <a:solidFill>
                      <a:schemeClr val="accent1">
                        <a:lumMod val="60000"/>
                        <a:lumOff val="40000"/>
                      </a:schemeClr>
                    </a:solidFill>
                  </a:tcPr>
                </a:tc>
                <a:tc>
                  <a:txBody>
                    <a:bodyPr/>
                    <a:lstStyle/>
                    <a:p>
                      <a:pPr algn="ctr"/>
                      <a:r>
                        <a:rPr lang="fr-FR" sz="2400" dirty="0" smtClean="0">
                          <a:solidFill>
                            <a:srgbClr val="0000FF"/>
                          </a:solidFill>
                          <a:latin typeface="Franklin Gothic Demi Cond" panose="020B0706030402020204" pitchFamily="34" charset="0"/>
                        </a:rPr>
                        <a:t>E.N.F.2</a:t>
                      </a:r>
                      <a:endParaRPr lang="fr-FR" sz="2400" dirty="0">
                        <a:solidFill>
                          <a:srgbClr val="0000FF"/>
                        </a:solidFill>
                        <a:latin typeface="Franklin Gothic Demi Cond" panose="020B0706030402020204" pitchFamily="34" charset="0"/>
                      </a:endParaRPr>
                    </a:p>
                  </a:txBody>
                  <a:tcPr>
                    <a:solidFill>
                      <a:schemeClr val="accent1">
                        <a:lumMod val="60000"/>
                        <a:lumOff val="40000"/>
                      </a:schemeClr>
                    </a:solidFill>
                  </a:tcPr>
                </a:tc>
                <a:tc>
                  <a:txBody>
                    <a:bodyPr/>
                    <a:lstStyle/>
                    <a:p>
                      <a:pPr algn="ctr"/>
                      <a:r>
                        <a:rPr lang="fr-FR" sz="2400" dirty="0" smtClean="0">
                          <a:solidFill>
                            <a:srgbClr val="0000FF"/>
                          </a:solidFill>
                          <a:latin typeface="Franklin Gothic Demi Cond" panose="020B0706030402020204" pitchFamily="34" charset="0"/>
                        </a:rPr>
                        <a:t>E.N.F.3</a:t>
                      </a:r>
                      <a:endParaRPr lang="fr-FR" sz="2400" dirty="0">
                        <a:solidFill>
                          <a:srgbClr val="0000FF"/>
                        </a:solidFill>
                        <a:latin typeface="Franklin Gothic Demi Cond" panose="020B0706030402020204" pitchFamily="34" charset="0"/>
                      </a:endParaRPr>
                    </a:p>
                  </a:txBody>
                  <a:tcPr>
                    <a:solidFill>
                      <a:schemeClr val="accent1">
                        <a:lumMod val="60000"/>
                        <a:lumOff val="40000"/>
                      </a:schemeClr>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770167116"/>
              </p:ext>
            </p:extLst>
          </p:nvPr>
        </p:nvGraphicFramePr>
        <p:xfrm>
          <a:off x="209706" y="3951342"/>
          <a:ext cx="8466750" cy="370840"/>
        </p:xfrm>
        <a:graphic>
          <a:graphicData uri="http://schemas.openxmlformats.org/drawingml/2006/table">
            <a:tbl>
              <a:tblPr firstRow="1" bandRow="1">
                <a:tableStyleId>{F5AB1C69-6EDB-4FF4-983F-18BD219EF322}</a:tableStyleId>
              </a:tblPr>
              <a:tblGrid>
                <a:gridCol w="2822250"/>
                <a:gridCol w="2822250"/>
                <a:gridCol w="2822250"/>
              </a:tblGrid>
              <a:tr h="370840">
                <a:tc>
                  <a:txBody>
                    <a:bodyPr/>
                    <a:lstStyle/>
                    <a:p>
                      <a:pPr algn="ctr"/>
                      <a:r>
                        <a:rPr lang="fr-FR" dirty="0" smtClean="0">
                          <a:latin typeface="Arial" panose="020B0604020202020204" pitchFamily="34" charset="0"/>
                          <a:cs typeface="Arial" panose="020B0604020202020204" pitchFamily="34" charset="0"/>
                        </a:rPr>
                        <a:t>1</a:t>
                      </a:r>
                      <a:r>
                        <a:rPr lang="fr-FR" baseline="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H/SEMAINE</a:t>
                      </a:r>
                      <a:endParaRPr lang="fr-FR" dirty="0">
                        <a:latin typeface="Arial" panose="020B0604020202020204" pitchFamily="34" charset="0"/>
                        <a:cs typeface="Arial" panose="020B0604020202020204" pitchFamily="34" charset="0"/>
                      </a:endParaRPr>
                    </a:p>
                  </a:txBody>
                  <a:tcPr/>
                </a:tc>
                <a:tc>
                  <a:txBody>
                    <a:bodyPr/>
                    <a:lstStyle/>
                    <a:p>
                      <a:pPr algn="ctr"/>
                      <a:r>
                        <a:rPr lang="fr-FR" dirty="0" smtClean="0">
                          <a:latin typeface="Arial" panose="020B0604020202020204" pitchFamily="34" charset="0"/>
                          <a:cs typeface="Arial" panose="020B0604020202020204" pitchFamily="34" charset="0"/>
                        </a:rPr>
                        <a:t>2</a:t>
                      </a:r>
                      <a:r>
                        <a:rPr lang="fr-FR" baseline="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H/SEMAINE</a:t>
                      </a:r>
                      <a:endParaRPr lang="fr-FR" dirty="0">
                        <a:latin typeface="Arial" panose="020B0604020202020204" pitchFamily="34" charset="0"/>
                        <a:cs typeface="Arial" panose="020B0604020202020204" pitchFamily="34" charset="0"/>
                      </a:endParaRPr>
                    </a:p>
                  </a:txBody>
                  <a:tcPr/>
                </a:tc>
                <a:tc>
                  <a:txBody>
                    <a:bodyPr/>
                    <a:lstStyle/>
                    <a:p>
                      <a:pPr algn="ctr"/>
                      <a:r>
                        <a:rPr lang="fr-FR" baseline="0" dirty="0" smtClean="0">
                          <a:latin typeface="Arial" panose="020B0604020202020204" pitchFamily="34" charset="0"/>
                          <a:cs typeface="Arial" panose="020B0604020202020204" pitchFamily="34" charset="0"/>
                        </a:rPr>
                        <a:t> 3 </a:t>
                      </a:r>
                      <a:r>
                        <a:rPr lang="fr-FR" dirty="0" smtClean="0">
                          <a:latin typeface="Arial" panose="020B0604020202020204" pitchFamily="34" charset="0"/>
                          <a:cs typeface="Arial" panose="020B0604020202020204" pitchFamily="34" charset="0"/>
                        </a:rPr>
                        <a:t>H/SEMAINE</a:t>
                      </a:r>
                      <a:endParaRPr lang="fr-FR" dirty="0">
                        <a:latin typeface="Arial" panose="020B0604020202020204" pitchFamily="34" charset="0"/>
                        <a:cs typeface="Arial" panose="020B0604020202020204" pitchFamily="34" charset="0"/>
                      </a:endParaRPr>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738620932"/>
              </p:ext>
            </p:extLst>
          </p:nvPr>
        </p:nvGraphicFramePr>
        <p:xfrm>
          <a:off x="244439" y="4437112"/>
          <a:ext cx="8432019" cy="1005840"/>
        </p:xfrm>
        <a:graphic>
          <a:graphicData uri="http://schemas.openxmlformats.org/drawingml/2006/table">
            <a:tbl>
              <a:tblPr firstRow="1" bandRow="1">
                <a:tableStyleId>{F5AB1C69-6EDB-4FF4-983F-18BD219EF322}</a:tableStyleId>
              </a:tblPr>
              <a:tblGrid>
                <a:gridCol w="2810673"/>
                <a:gridCol w="2810673"/>
                <a:gridCol w="2810673"/>
              </a:tblGrid>
              <a:tr h="370840">
                <a:tc>
                  <a:txBody>
                    <a:bodyPr/>
                    <a:lstStyle/>
                    <a:p>
                      <a:pPr algn="just"/>
                      <a:r>
                        <a:rPr lang="fr-FR" altLang="fr-FR" sz="1200" b="0" dirty="0" smtClean="0">
                          <a:solidFill>
                            <a:schemeClr val="tx1"/>
                          </a:solidFill>
                          <a:latin typeface="Arial" pitchFamily="34" charset="0"/>
                        </a:rPr>
                        <a:t>Parcours de 50 mètres basé sur les fondamentaux</a:t>
                      </a:r>
                    </a:p>
                    <a:p>
                      <a:pPr algn="just"/>
                      <a:r>
                        <a:rPr lang="fr-FR" altLang="fr-FR" sz="1200" b="0" dirty="0" smtClean="0">
                          <a:solidFill>
                            <a:schemeClr val="tx1"/>
                          </a:solidFill>
                          <a:latin typeface="Arial" pitchFamily="34" charset="0"/>
                        </a:rPr>
                        <a:t>de la natation (flottaison, immersion, respiration</a:t>
                      </a:r>
                      <a:r>
                        <a:rPr lang="fr-FR" altLang="fr-FR" sz="1200" b="0" baseline="0" dirty="0" smtClean="0">
                          <a:solidFill>
                            <a:schemeClr val="tx1"/>
                          </a:solidFill>
                          <a:latin typeface="Arial" pitchFamily="34" charset="0"/>
                        </a:rPr>
                        <a:t> </a:t>
                      </a:r>
                      <a:r>
                        <a:rPr lang="fr-FR" altLang="fr-FR" sz="1200" b="0" dirty="0" smtClean="0">
                          <a:solidFill>
                            <a:schemeClr val="tx1"/>
                          </a:solidFill>
                          <a:latin typeface="Arial" pitchFamily="34" charset="0"/>
                        </a:rPr>
                        <a:t>aquatique, déplacement sur le ventre et sur le dos)</a:t>
                      </a:r>
                      <a:endParaRPr lang="fr-FR" altLang="fr-FR" sz="1200" b="0" dirty="0">
                        <a:solidFill>
                          <a:schemeClr val="tx1"/>
                        </a:solidFill>
                        <a:latin typeface="Arial" pitchFamily="34" charset="0"/>
                      </a:endParaRPr>
                    </a:p>
                  </a:txBody>
                  <a:tcPr>
                    <a:solidFill>
                      <a:schemeClr val="accent3">
                        <a:lumMod val="20000"/>
                        <a:lumOff val="80000"/>
                      </a:schemeClr>
                    </a:solidFill>
                  </a:tcPr>
                </a:tc>
                <a:tc>
                  <a:txBody>
                    <a:bodyPr/>
                    <a:lstStyle/>
                    <a:p>
                      <a:pPr algn="l"/>
                      <a:r>
                        <a:rPr lang="fr-FR" altLang="fr-FR" sz="1200" b="0" dirty="0" smtClean="0">
                          <a:solidFill>
                            <a:schemeClr val="tx1"/>
                          </a:solidFill>
                          <a:latin typeface="Arial" pitchFamily="34" charset="0"/>
                        </a:rPr>
                        <a:t>Pluridisciplinaire </a:t>
                      </a:r>
                    </a:p>
                    <a:p>
                      <a:pPr algn="l"/>
                      <a:r>
                        <a:rPr lang="fr-FR" altLang="fr-FR" sz="1200" b="0" dirty="0" smtClean="0">
                          <a:solidFill>
                            <a:schemeClr val="tx1"/>
                          </a:solidFill>
                          <a:latin typeface="Arial" pitchFamily="34" charset="0"/>
                        </a:rPr>
                        <a:t>natation de course, water polo, plongeon, natation</a:t>
                      </a:r>
                      <a:r>
                        <a:rPr lang="fr-FR" altLang="fr-FR" sz="1200" b="0" baseline="0" dirty="0" smtClean="0">
                          <a:solidFill>
                            <a:schemeClr val="tx1"/>
                          </a:solidFill>
                          <a:latin typeface="Arial" pitchFamily="34" charset="0"/>
                        </a:rPr>
                        <a:t> </a:t>
                      </a:r>
                      <a:r>
                        <a:rPr lang="fr-FR" altLang="fr-FR" sz="1200" b="0" dirty="0" smtClean="0">
                          <a:solidFill>
                            <a:schemeClr val="tx1"/>
                          </a:solidFill>
                          <a:latin typeface="Arial" pitchFamily="34" charset="0"/>
                        </a:rPr>
                        <a:t>synchronisée ainsi que nage avec palmes et tuba),,</a:t>
                      </a:r>
                    </a:p>
                    <a:p>
                      <a:pPr algn="l"/>
                      <a:r>
                        <a:rPr lang="fr-FR" altLang="fr-FR" sz="1200" b="0" dirty="0" smtClean="0">
                          <a:solidFill>
                            <a:schemeClr val="tx1"/>
                          </a:solidFill>
                          <a:latin typeface="Arial" pitchFamily="34" charset="0"/>
                        </a:rPr>
                        <a:t>Acquisition</a:t>
                      </a:r>
                      <a:r>
                        <a:rPr lang="fr-FR" altLang="fr-FR" sz="1200" b="0" baseline="0" dirty="0" smtClean="0">
                          <a:solidFill>
                            <a:schemeClr val="tx1"/>
                          </a:solidFill>
                          <a:latin typeface="Arial" pitchFamily="34" charset="0"/>
                        </a:rPr>
                        <a:t> des 4 nages</a:t>
                      </a:r>
                      <a:endParaRPr lang="fr-FR" altLang="fr-FR" sz="1200" b="0" dirty="0">
                        <a:solidFill>
                          <a:schemeClr val="tx1"/>
                        </a:solidFill>
                        <a:latin typeface="Arial" pitchFamily="34" charset="0"/>
                      </a:endParaRPr>
                    </a:p>
                  </a:txBody>
                  <a:tcPr>
                    <a:solidFill>
                      <a:schemeClr val="accent3">
                        <a:lumMod val="20000"/>
                        <a:lumOff val="80000"/>
                      </a:schemeClr>
                    </a:solidFill>
                  </a:tcPr>
                </a:tc>
                <a:tc>
                  <a:txBody>
                    <a:bodyPr/>
                    <a:lstStyle/>
                    <a:p>
                      <a:pPr algn="l"/>
                      <a:r>
                        <a:rPr lang="fr-FR" altLang="fr-FR" sz="1200" b="0" dirty="0" smtClean="0">
                          <a:solidFill>
                            <a:schemeClr val="tx1"/>
                          </a:solidFill>
                          <a:latin typeface="Arial" pitchFamily="34" charset="0"/>
                        </a:rPr>
                        <a:t>Préparation</a:t>
                      </a:r>
                      <a:r>
                        <a:rPr lang="fr-FR" altLang="fr-FR" sz="1200" b="0" baseline="0" dirty="0" smtClean="0">
                          <a:solidFill>
                            <a:schemeClr val="tx1"/>
                          </a:solidFill>
                          <a:latin typeface="Arial" pitchFamily="34" charset="0"/>
                        </a:rPr>
                        <a:t> à la compétition, Perfectionnement  des 4 nages</a:t>
                      </a:r>
                      <a:endParaRPr lang="fr-FR" altLang="fr-FR" sz="1200" b="0" dirty="0" smtClean="0">
                        <a:solidFill>
                          <a:schemeClr val="tx1"/>
                        </a:solidFill>
                        <a:latin typeface="Arial" pitchFamily="34" charset="0"/>
                      </a:endParaRPr>
                    </a:p>
                  </a:txBody>
                  <a:tcPr>
                    <a:solidFill>
                      <a:schemeClr val="accent3">
                        <a:lumMod val="20000"/>
                        <a:lumOff val="80000"/>
                      </a:schemeClr>
                    </a:solidFill>
                  </a:tcPr>
                </a:tc>
              </a:tr>
            </a:tbl>
          </a:graphicData>
        </a:graphic>
      </p:graphicFrame>
      <p:sp>
        <p:nvSpPr>
          <p:cNvPr id="5" name="Espace réservé du numéro de diapositive 4"/>
          <p:cNvSpPr>
            <a:spLocks noGrp="1"/>
          </p:cNvSpPr>
          <p:nvPr>
            <p:ph type="sldNum" sz="quarter" idx="12"/>
          </p:nvPr>
        </p:nvSpPr>
        <p:spPr/>
        <p:txBody>
          <a:bodyPr/>
          <a:lstStyle/>
          <a:p>
            <a:fld id="{AAFC97AD-9CFE-4500-8EA3-C66F8A0E774D}" type="slidenum">
              <a:rPr lang="fr-FR" smtClean="0"/>
              <a:t>18</a:t>
            </a:fld>
            <a:endParaRPr lang="fr-FR" dirty="0"/>
          </a:p>
        </p:txBody>
      </p:sp>
    </p:spTree>
    <p:extLst>
      <p:ext uri="{BB962C8B-B14F-4D97-AF65-F5344CB8AC3E}">
        <p14:creationId xmlns:p14="http://schemas.microsoft.com/office/powerpoint/2010/main" val="2491682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2270" y="260648"/>
            <a:ext cx="8568952"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2000" b="1" dirty="0" smtClean="0">
                <a:solidFill>
                  <a:schemeClr val="accent3">
                    <a:lumMod val="40000"/>
                    <a:lumOff val="60000"/>
                  </a:schemeClr>
                </a:solidFill>
                <a:latin typeface="Arial Rounded MT Bold" panose="020F0704030504030204" pitchFamily="34" charset="0"/>
              </a:rPr>
              <a:t>B</a:t>
            </a:r>
            <a:r>
              <a:rPr lang="fr-FR" altLang="fr-FR" sz="2000" b="1" dirty="0" smtClean="0">
                <a:solidFill>
                  <a:srgbClr val="FF0000"/>
                </a:solidFill>
                <a:latin typeface="Arial Rounded MT Bold" panose="020F0704030504030204" pitchFamily="34" charset="0"/>
              </a:rPr>
              <a:t> - </a:t>
            </a:r>
            <a:r>
              <a:rPr lang="fr-FR" altLang="fr-FR" sz="2000" b="1" dirty="0">
                <a:solidFill>
                  <a:schemeClr val="accent3">
                    <a:lumMod val="75000"/>
                  </a:schemeClr>
                </a:solidFill>
                <a:latin typeface="Arial Rounded MT Bold" panose="020F0704030504030204" pitchFamily="34" charset="0"/>
              </a:rPr>
              <a:t>SPORT </a:t>
            </a:r>
            <a:r>
              <a:rPr lang="fr-FR" altLang="fr-FR" sz="2000" b="1" dirty="0" smtClean="0">
                <a:solidFill>
                  <a:schemeClr val="accent3">
                    <a:lumMod val="75000"/>
                  </a:schemeClr>
                </a:solidFill>
                <a:latin typeface="Arial Rounded MT Bold" panose="020F0704030504030204" pitchFamily="34" charset="0"/>
              </a:rPr>
              <a:t>PERFORMANCE</a:t>
            </a:r>
            <a:endParaRPr lang="fr-FR" sz="2000" b="1" dirty="0">
              <a:solidFill>
                <a:schemeClr val="accent3">
                  <a:lumMod val="75000"/>
                </a:schemeClr>
              </a:solidFill>
              <a:latin typeface="Arial Rounded MT Bold" panose="020F0704030504030204" pitchFamily="34" charset="0"/>
            </a:endParaRPr>
          </a:p>
          <a:p>
            <a:pPr algn="ctr">
              <a:spcBef>
                <a:spcPct val="50000"/>
              </a:spcBef>
            </a:pPr>
            <a:r>
              <a:rPr lang="fr-FR" altLang="fr-FR" sz="2000" b="1" dirty="0" smtClean="0">
                <a:solidFill>
                  <a:srgbClr val="0000FF"/>
                </a:solidFill>
                <a:latin typeface="Arial" pitchFamily="34" charset="0"/>
                <a:cs typeface="Arial" panose="020B0604020202020204" pitchFamily="34" charset="0"/>
              </a:rPr>
              <a:t>NATATION COURSE BENJAMINS-JUNIORS</a:t>
            </a:r>
          </a:p>
          <a:p>
            <a:pPr algn="just">
              <a:spcBef>
                <a:spcPct val="50000"/>
              </a:spcBef>
            </a:pPr>
            <a:endParaRPr lang="fr-FR" altLang="fr-FR" sz="1400" dirty="0" smtClean="0">
              <a:latin typeface="Arial" pitchFamily="34" charset="0"/>
              <a:cs typeface="Arial" panose="020B0604020202020204" pitchFamily="34" charset="0"/>
            </a:endParaRPr>
          </a:p>
          <a:p>
            <a:pPr algn="just">
              <a:spcBef>
                <a:spcPct val="50000"/>
              </a:spcBef>
            </a:pPr>
            <a:r>
              <a:rPr lang="fr-FR" altLang="fr-FR" sz="1200" dirty="0" smtClean="0">
                <a:latin typeface="Arial" pitchFamily="34" charset="0"/>
                <a:cs typeface="Arial" panose="020B0604020202020204" pitchFamily="34" charset="0"/>
              </a:rPr>
              <a:t>Le </a:t>
            </a:r>
            <a:r>
              <a:rPr lang="fr-FR" altLang="fr-FR" sz="1200" dirty="0">
                <a:latin typeface="Arial" pitchFamily="34" charset="0"/>
                <a:cs typeface="Arial" panose="020B0604020202020204" pitchFamily="34" charset="0"/>
              </a:rPr>
              <a:t>groupe compétition sera celui qui bénéficiera du plus grand nombre de créneaux d'entraînements.</a:t>
            </a:r>
          </a:p>
          <a:p>
            <a:pPr algn="just">
              <a:spcBef>
                <a:spcPct val="50000"/>
              </a:spcBef>
            </a:pPr>
            <a:r>
              <a:rPr lang="fr-FR" altLang="fr-FR" sz="1200" dirty="0">
                <a:latin typeface="Arial" pitchFamily="34" charset="0"/>
                <a:cs typeface="Arial" panose="020B0604020202020204" pitchFamily="34" charset="0"/>
              </a:rPr>
              <a:t>L'objectif clairement déclaré est la recherche de la performance, le dépassement de soi et l'optimisation de son potentiel physique. L'entrée dans ce groupe demande un minimum d'implication personnelle pendant les entraînements. En outre, la participation aux compétitions est obligatoire et un minimum de 3 séances d'entraînement hebdomadaires est souhaité.</a:t>
            </a:r>
          </a:p>
          <a:p>
            <a:pPr algn="just">
              <a:spcBef>
                <a:spcPct val="50000"/>
              </a:spcBef>
            </a:pPr>
            <a:r>
              <a:rPr lang="fr-FR" altLang="fr-FR" sz="1200" dirty="0">
                <a:latin typeface="Arial" pitchFamily="34" charset="0"/>
                <a:cs typeface="Arial" panose="020B0604020202020204" pitchFamily="34" charset="0"/>
              </a:rPr>
              <a:t>Outre les catégories </a:t>
            </a:r>
            <a:r>
              <a:rPr lang="fr-FR" altLang="fr-FR" sz="1200" dirty="0" smtClean="0">
                <a:latin typeface="Arial" pitchFamily="34" charset="0"/>
                <a:cs typeface="Arial" panose="020B0604020202020204" pitchFamily="34" charset="0"/>
              </a:rPr>
              <a:t>benjamins, juniors, seniors :</a:t>
            </a:r>
          </a:p>
          <a:p>
            <a:pPr algn="just">
              <a:spcBef>
                <a:spcPct val="50000"/>
              </a:spcBef>
            </a:pPr>
            <a:r>
              <a:rPr lang="fr-FR" altLang="fr-FR" sz="1200" dirty="0" smtClean="0">
                <a:latin typeface="Arial" pitchFamily="34" charset="0"/>
                <a:cs typeface="Arial" panose="020B0604020202020204" pitchFamily="34" charset="0"/>
              </a:rPr>
              <a:t>L'objectif </a:t>
            </a:r>
            <a:r>
              <a:rPr lang="fr-FR" altLang="fr-FR" sz="1200" dirty="0">
                <a:latin typeface="Arial" pitchFamily="34" charset="0"/>
                <a:cs typeface="Arial" panose="020B0604020202020204" pitchFamily="34" charset="0"/>
              </a:rPr>
              <a:t>de ce créneau est d'être conseillé sur les techniques des 4 nages, de travailler sur les postures, sur la coordination, sur la respiration, sur la représentation du corps, sur les appuis. Ils rechercheront la performance  en participant aux </a:t>
            </a:r>
            <a:r>
              <a:rPr lang="fr-FR" altLang="fr-FR" sz="1200" dirty="0" smtClean="0">
                <a:latin typeface="Arial" pitchFamily="34" charset="0"/>
                <a:cs typeface="Arial" panose="020B0604020202020204" pitchFamily="34" charset="0"/>
              </a:rPr>
              <a:t>compétitions.</a:t>
            </a:r>
            <a:endParaRPr lang="fr-FR" altLang="fr-FR" sz="1200" dirty="0">
              <a:latin typeface="Arial" pitchFamily="34" charset="0"/>
              <a:cs typeface="Arial" panose="020B0604020202020204" pitchFamily="34" charset="0"/>
            </a:endParaRPr>
          </a:p>
          <a:p>
            <a:pPr algn="just"/>
            <a:endParaRPr lang="fr-FR" altLang="fr-FR" sz="2000" dirty="0">
              <a:latin typeface="Arial" pitchFamily="34" charset="0"/>
            </a:endParaRPr>
          </a:p>
          <a:p>
            <a:endParaRPr lang="fr-FR" altLang="fr-FR" sz="2000" dirty="0">
              <a:latin typeface="Arial"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04664"/>
            <a:ext cx="1008112" cy="730012"/>
          </a:xfrm>
          <a:prstGeom prst="rect">
            <a:avLst/>
          </a:prstGeom>
        </p:spPr>
      </p:pic>
      <p:sp>
        <p:nvSpPr>
          <p:cNvPr id="4" name="Espace réservé du numéro de diapositive 3"/>
          <p:cNvSpPr>
            <a:spLocks noGrp="1"/>
          </p:cNvSpPr>
          <p:nvPr>
            <p:ph type="sldNum" sz="quarter" idx="12"/>
          </p:nvPr>
        </p:nvSpPr>
        <p:spPr/>
        <p:txBody>
          <a:bodyPr/>
          <a:lstStyle/>
          <a:p>
            <a:fld id="{AAFC97AD-9CFE-4500-8EA3-C66F8A0E774D}" type="slidenum">
              <a:rPr lang="fr-FR" smtClean="0"/>
              <a:t>19</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90759308"/>
              </p:ext>
            </p:extLst>
          </p:nvPr>
        </p:nvGraphicFramePr>
        <p:xfrm>
          <a:off x="1691680" y="3455328"/>
          <a:ext cx="6096000" cy="452472"/>
        </p:xfrm>
        <a:graphic>
          <a:graphicData uri="http://schemas.openxmlformats.org/drawingml/2006/table">
            <a:tbl>
              <a:tblPr firstRow="1" bandRow="1">
                <a:tableStyleId>{5C22544A-7EE6-4342-B048-85BDC9FD1C3A}</a:tableStyleId>
              </a:tblPr>
              <a:tblGrid>
                <a:gridCol w="3048000"/>
                <a:gridCol w="3048000"/>
              </a:tblGrid>
              <a:tr h="452472">
                <a:tc>
                  <a:txBody>
                    <a:bodyPr/>
                    <a:lstStyle/>
                    <a:p>
                      <a:pPr algn="ctr"/>
                      <a:r>
                        <a:rPr lang="fr-FR" sz="1600" dirty="0" smtClean="0">
                          <a:solidFill>
                            <a:schemeClr val="tx1"/>
                          </a:solidFill>
                          <a:latin typeface="Arial" panose="020B0604020202020204" pitchFamily="34" charset="0"/>
                          <a:cs typeface="Arial" panose="020B0604020202020204" pitchFamily="34" charset="0"/>
                        </a:rPr>
                        <a:t>BENJAMINS</a:t>
                      </a:r>
                      <a:endParaRPr lang="fr-FR"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fr-FR" sz="1600" dirty="0" smtClean="0">
                          <a:solidFill>
                            <a:schemeClr val="tx1"/>
                          </a:solidFill>
                          <a:latin typeface="Arial" panose="020B0604020202020204" pitchFamily="34" charset="0"/>
                          <a:cs typeface="Arial" panose="020B0604020202020204" pitchFamily="34" charset="0"/>
                        </a:rPr>
                        <a:t>JUNIORS</a:t>
                      </a:r>
                      <a:endParaRPr lang="fr-FR" sz="16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678906047"/>
              </p:ext>
            </p:extLst>
          </p:nvPr>
        </p:nvGraphicFramePr>
        <p:xfrm>
          <a:off x="1691680" y="4140875"/>
          <a:ext cx="6096000" cy="12039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a:endParaRPr lang="fr-FR" sz="1400" dirty="0" smtClean="0">
                        <a:latin typeface="Arial" panose="020B0604020202020204" pitchFamily="34" charset="0"/>
                        <a:cs typeface="Arial" panose="020B0604020202020204" pitchFamily="34" charset="0"/>
                      </a:endParaRPr>
                    </a:p>
                    <a:p>
                      <a:pPr algn="l"/>
                      <a:r>
                        <a:rPr lang="fr-FR" sz="1400" dirty="0" smtClean="0">
                          <a:solidFill>
                            <a:schemeClr val="tx1"/>
                          </a:solidFill>
                          <a:latin typeface="Arial" panose="020B0604020202020204" pitchFamily="34" charset="0"/>
                          <a:cs typeface="Arial" panose="020B0604020202020204" pitchFamily="34" charset="0"/>
                        </a:rPr>
                        <a:t>3</a:t>
                      </a:r>
                      <a:r>
                        <a:rPr lang="fr-FR" sz="1400" baseline="0" dirty="0" smtClean="0">
                          <a:solidFill>
                            <a:schemeClr val="tx1"/>
                          </a:solidFill>
                          <a:latin typeface="Arial" panose="020B0604020202020204" pitchFamily="34" charset="0"/>
                          <a:cs typeface="Arial" panose="020B0604020202020204" pitchFamily="34" charset="0"/>
                        </a:rPr>
                        <a:t> X 1H30</a:t>
                      </a:r>
                    </a:p>
                    <a:p>
                      <a:pPr algn="l"/>
                      <a:r>
                        <a:rPr lang="fr-FR" sz="1400" baseline="0" dirty="0" smtClean="0">
                          <a:solidFill>
                            <a:schemeClr val="tx1"/>
                          </a:solidFill>
                          <a:latin typeface="Arial" panose="020B0604020202020204" pitchFamily="34" charset="0"/>
                          <a:cs typeface="Arial" panose="020B0604020202020204" pitchFamily="34" charset="0"/>
                        </a:rPr>
                        <a:t>1SEANCE DE PPG</a:t>
                      </a:r>
                    </a:p>
                    <a:p>
                      <a:pPr algn="r"/>
                      <a:r>
                        <a:rPr lang="fr-FR" sz="1100" baseline="0" dirty="0" smtClean="0">
                          <a:solidFill>
                            <a:schemeClr val="tx1"/>
                          </a:solidFill>
                          <a:latin typeface="Arial" panose="020B0604020202020204" pitchFamily="34" charset="0"/>
                          <a:cs typeface="Arial" panose="020B0604020202020204" pitchFamily="34" charset="0"/>
                        </a:rPr>
                        <a:t>Par semaine</a:t>
                      </a:r>
                    </a:p>
                    <a:p>
                      <a:pPr algn="ctr"/>
                      <a:endParaRPr lang="fr-FR" sz="2000" dirty="0" smtClean="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Arial" panose="020B0604020202020204" pitchFamily="34" charset="0"/>
                          <a:cs typeface="Arial" panose="020B0604020202020204" pitchFamily="34" charset="0"/>
                        </a:rPr>
                        <a:t>3</a:t>
                      </a:r>
                      <a:r>
                        <a:rPr lang="fr-FR" sz="1400" baseline="0" dirty="0" smtClean="0">
                          <a:solidFill>
                            <a:schemeClr val="tx1"/>
                          </a:solidFill>
                          <a:latin typeface="Arial" panose="020B0604020202020204" pitchFamily="34" charset="0"/>
                          <a:cs typeface="Arial" panose="020B0604020202020204" pitchFamily="34" charset="0"/>
                        </a:rPr>
                        <a:t> X 1H30</a:t>
                      </a:r>
                    </a:p>
                    <a:p>
                      <a:pPr algn="l"/>
                      <a:r>
                        <a:rPr lang="fr-FR" sz="1400" dirty="0" smtClean="0">
                          <a:solidFill>
                            <a:schemeClr val="tx1"/>
                          </a:solidFill>
                          <a:latin typeface="Arial" panose="020B0604020202020204" pitchFamily="34" charset="0"/>
                          <a:cs typeface="Arial" panose="020B0604020202020204" pitchFamily="34" charset="0"/>
                        </a:rPr>
                        <a:t>1 X 2H</a:t>
                      </a:r>
                    </a:p>
                    <a:p>
                      <a:pPr algn="r"/>
                      <a:r>
                        <a:rPr lang="fr-FR" sz="1000" dirty="0" smtClean="0">
                          <a:solidFill>
                            <a:schemeClr val="tx1"/>
                          </a:solidFill>
                          <a:latin typeface="Arial" panose="020B0604020202020204" pitchFamily="34" charset="0"/>
                          <a:cs typeface="Arial" panose="020B0604020202020204" pitchFamily="34" charset="0"/>
                        </a:rPr>
                        <a:t>Par</a:t>
                      </a:r>
                      <a:r>
                        <a:rPr lang="fr-FR" sz="1000" baseline="0" dirty="0" smtClean="0">
                          <a:solidFill>
                            <a:schemeClr val="tx1"/>
                          </a:solidFill>
                          <a:latin typeface="Arial" panose="020B0604020202020204" pitchFamily="34" charset="0"/>
                          <a:cs typeface="Arial" panose="020B0604020202020204" pitchFamily="34" charset="0"/>
                        </a:rPr>
                        <a:t> semaine</a:t>
                      </a:r>
                      <a:endParaRPr lang="fr-FR" sz="1000" dirty="0">
                        <a:solidFill>
                          <a:schemeClr val="tx1"/>
                        </a:solidFill>
                        <a:latin typeface="Arial" panose="020B0604020202020204" pitchFamily="34" charset="0"/>
                        <a:cs typeface="Arial" panose="020B0604020202020204" pitchFamily="34" charset="0"/>
                      </a:endParaRPr>
                    </a:p>
                  </a:txBody>
                  <a:tcPr/>
                </a:tc>
              </a:tr>
            </a:tbl>
          </a:graphicData>
        </a:graphic>
      </p:graphicFrame>
      <p:cxnSp>
        <p:nvCxnSpPr>
          <p:cNvPr id="12" name="Connecteur en angle 11"/>
          <p:cNvCxnSpPr/>
          <p:nvPr/>
        </p:nvCxnSpPr>
        <p:spPr>
          <a:xfrm>
            <a:off x="3343134" y="4557305"/>
            <a:ext cx="432048" cy="288032"/>
          </a:xfrm>
          <a:prstGeom prst="bentConnector3">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p:nvPr/>
        </p:nvCxnSpPr>
        <p:spPr>
          <a:xfrm>
            <a:off x="6084168" y="4653136"/>
            <a:ext cx="432048" cy="288032"/>
          </a:xfrm>
          <a:prstGeom prst="bentConnector3">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15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487" y="1458061"/>
            <a:ext cx="1575428" cy="63820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886" y="4797152"/>
            <a:ext cx="475352" cy="722931"/>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675" y="5758086"/>
            <a:ext cx="872887" cy="720079"/>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5245" y="2888658"/>
            <a:ext cx="447196" cy="572669"/>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5245" y="2197458"/>
            <a:ext cx="489481" cy="490366"/>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5580" y="843696"/>
            <a:ext cx="789348" cy="779466"/>
          </a:xfrm>
          <a:prstGeom prst="rect">
            <a:avLst/>
          </a:prstGeom>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8824" y="134683"/>
            <a:ext cx="936104" cy="601309"/>
          </a:xfrm>
          <a:prstGeom prst="rect">
            <a:avLst/>
          </a:prstGeom>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3152" y="2700155"/>
            <a:ext cx="691344" cy="474837"/>
          </a:xfrm>
          <a:prstGeom prst="rect">
            <a:avLst/>
          </a:prstGeom>
        </p:spPr>
      </p:pic>
      <p:graphicFrame>
        <p:nvGraphicFramePr>
          <p:cNvPr id="20" name="Diagramme 19"/>
          <p:cNvGraphicFramePr/>
          <p:nvPr>
            <p:extLst>
              <p:ext uri="{D42A27DB-BD31-4B8C-83A1-F6EECF244321}">
                <p14:modId xmlns:p14="http://schemas.microsoft.com/office/powerpoint/2010/main" val="3328172614"/>
              </p:ext>
            </p:extLst>
          </p:nvPr>
        </p:nvGraphicFramePr>
        <p:xfrm>
          <a:off x="2190114" y="2068538"/>
          <a:ext cx="5406004" cy="370411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1" name="Diagramme 20"/>
          <p:cNvGraphicFramePr/>
          <p:nvPr>
            <p:extLst>
              <p:ext uri="{D42A27DB-BD31-4B8C-83A1-F6EECF244321}">
                <p14:modId xmlns:p14="http://schemas.microsoft.com/office/powerpoint/2010/main" val="406988061"/>
              </p:ext>
            </p:extLst>
          </p:nvPr>
        </p:nvGraphicFramePr>
        <p:xfrm>
          <a:off x="-180528" y="627192"/>
          <a:ext cx="4464496" cy="275208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22" name="Diagramme 21"/>
          <p:cNvGraphicFramePr/>
          <p:nvPr>
            <p:extLst>
              <p:ext uri="{D42A27DB-BD31-4B8C-83A1-F6EECF244321}">
                <p14:modId xmlns:p14="http://schemas.microsoft.com/office/powerpoint/2010/main" val="230843342"/>
              </p:ext>
            </p:extLst>
          </p:nvPr>
        </p:nvGraphicFramePr>
        <p:xfrm>
          <a:off x="-540568" y="3611500"/>
          <a:ext cx="5076056" cy="3147647"/>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24" name="Rectangle avec flèche vers le bas 23"/>
          <p:cNvSpPr/>
          <p:nvPr/>
        </p:nvSpPr>
        <p:spPr>
          <a:xfrm rot="19941824">
            <a:off x="158624" y="450338"/>
            <a:ext cx="2189062" cy="855894"/>
          </a:xfrm>
          <a:prstGeom prst="down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rot="19944417">
            <a:off x="103832" y="539910"/>
            <a:ext cx="2125941" cy="369332"/>
          </a:xfrm>
          <a:prstGeom prst="rect">
            <a:avLst/>
          </a:prstGeom>
          <a:noFill/>
        </p:spPr>
        <p:txBody>
          <a:bodyPr wrap="square" rtlCol="0">
            <a:spAutoFit/>
          </a:bodyPr>
          <a:lstStyle/>
          <a:p>
            <a:pPr algn="ctr"/>
            <a:r>
              <a:rPr lang="fr-FR" dirty="0" smtClean="0"/>
              <a:t>PARTENAIRES</a:t>
            </a:r>
            <a:endParaRPr lang="fr-FR" dirty="0"/>
          </a:p>
        </p:txBody>
      </p:sp>
      <p:pic>
        <p:nvPicPr>
          <p:cNvPr id="26" name="Image 2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931341" y="3645023"/>
            <a:ext cx="771452" cy="768500"/>
          </a:xfrm>
          <a:prstGeom prst="rect">
            <a:avLst/>
          </a:prstGeom>
        </p:spPr>
      </p:pic>
      <p:sp>
        <p:nvSpPr>
          <p:cNvPr id="2" name="Espace réservé du numéro de diapositive 1"/>
          <p:cNvSpPr>
            <a:spLocks noGrp="1"/>
          </p:cNvSpPr>
          <p:nvPr>
            <p:ph type="sldNum" sz="quarter" idx="12"/>
          </p:nvPr>
        </p:nvSpPr>
        <p:spPr/>
        <p:txBody>
          <a:bodyPr/>
          <a:lstStyle/>
          <a:p>
            <a:fld id="{AAFC97AD-9CFE-4500-8EA3-C66F8A0E774D}" type="slidenum">
              <a:rPr lang="fr-FR" smtClean="0"/>
              <a:t>2</a:t>
            </a:fld>
            <a:endParaRPr lang="fr-FR" dirty="0"/>
          </a:p>
        </p:txBody>
      </p:sp>
      <p:pic>
        <p:nvPicPr>
          <p:cNvPr id="4" name="Image 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266722" y="1551097"/>
            <a:ext cx="754220" cy="452135"/>
          </a:xfrm>
          <a:prstGeom prst="rect">
            <a:avLst/>
          </a:prstGeom>
        </p:spPr>
      </p:pic>
      <p:sp>
        <p:nvSpPr>
          <p:cNvPr id="19" name="Ellipse 18"/>
          <p:cNvSpPr/>
          <p:nvPr/>
        </p:nvSpPr>
        <p:spPr>
          <a:xfrm>
            <a:off x="1188753" y="5864825"/>
            <a:ext cx="73805" cy="7380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075" name="Picture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18383" y="5949280"/>
            <a:ext cx="96837"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3568" y="6572285"/>
            <a:ext cx="96837"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6731" y="6669359"/>
            <a:ext cx="96837"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75135" y="5638388"/>
            <a:ext cx="96837"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07704" y="4365104"/>
            <a:ext cx="96837"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31640" y="4365104"/>
            <a:ext cx="96837"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avec flèche vers le bas 27"/>
          <p:cNvSpPr/>
          <p:nvPr/>
        </p:nvSpPr>
        <p:spPr>
          <a:xfrm rot="20026018">
            <a:off x="5045086" y="488498"/>
            <a:ext cx="2189062" cy="855894"/>
          </a:xfrm>
          <a:prstGeom prst="down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p:cNvSpPr txBox="1"/>
          <p:nvPr/>
        </p:nvSpPr>
        <p:spPr>
          <a:xfrm rot="19973597">
            <a:off x="4951056" y="568615"/>
            <a:ext cx="2125941" cy="369332"/>
          </a:xfrm>
          <a:prstGeom prst="rect">
            <a:avLst/>
          </a:prstGeom>
          <a:noFill/>
        </p:spPr>
        <p:txBody>
          <a:bodyPr wrap="square" rtlCol="0">
            <a:spAutoFit/>
          </a:bodyPr>
          <a:lstStyle/>
          <a:p>
            <a:pPr algn="ctr"/>
            <a:r>
              <a:rPr lang="fr-FR" dirty="0" smtClean="0"/>
              <a:t>PARTENAIRES</a:t>
            </a:r>
            <a:endParaRPr lang="fr-FR" dirty="0"/>
          </a:p>
        </p:txBody>
      </p:sp>
      <p:pic>
        <p:nvPicPr>
          <p:cNvPr id="5" name="Image 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364019" y="2888658"/>
            <a:ext cx="902703" cy="375478"/>
          </a:xfrm>
          <a:prstGeom prst="rect">
            <a:avLst/>
          </a:prstGeom>
        </p:spPr>
      </p:pic>
      <p:pic>
        <p:nvPicPr>
          <p:cNvPr id="13" name="Image 1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206750" y="2276872"/>
            <a:ext cx="1067158" cy="395401"/>
          </a:xfrm>
          <a:prstGeom prst="rect">
            <a:avLst/>
          </a:prstGeom>
        </p:spPr>
      </p:pic>
      <p:pic>
        <p:nvPicPr>
          <p:cNvPr id="14" name="Image 1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044383" y="3479602"/>
            <a:ext cx="726235" cy="520912"/>
          </a:xfrm>
          <a:prstGeom prst="rect">
            <a:avLst/>
          </a:prstGeom>
        </p:spPr>
      </p:pic>
      <p:pic>
        <p:nvPicPr>
          <p:cNvPr id="15" name="Image 1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915816" y="1833041"/>
            <a:ext cx="792088" cy="792088"/>
          </a:xfrm>
          <a:prstGeom prst="rect">
            <a:avLst/>
          </a:prstGeom>
        </p:spPr>
      </p:pic>
    </p:spTree>
    <p:extLst>
      <p:ext uri="{BB962C8B-B14F-4D97-AF65-F5344CB8AC3E}">
        <p14:creationId xmlns:p14="http://schemas.microsoft.com/office/powerpoint/2010/main" val="3289523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41" y="548680"/>
            <a:ext cx="3865097" cy="369332"/>
          </a:xfrm>
          <a:prstGeom prst="rect">
            <a:avLst/>
          </a:prstGeom>
        </p:spPr>
        <p:txBody>
          <a:bodyPr wrap="none">
            <a:spAutoFit/>
          </a:bodyPr>
          <a:lstStyle/>
          <a:p>
            <a:pPr algn="ctr">
              <a:spcBef>
                <a:spcPct val="50000"/>
              </a:spcBef>
            </a:pPr>
            <a:r>
              <a:rPr lang="fr-FR" altLang="fr-FR" b="1" dirty="0" smtClean="0">
                <a:solidFill>
                  <a:schemeClr val="accent3">
                    <a:lumMod val="40000"/>
                    <a:lumOff val="60000"/>
                  </a:schemeClr>
                </a:solidFill>
                <a:latin typeface="Arial" pitchFamily="34" charset="0"/>
                <a:cs typeface="Arial" panose="020B0604020202020204" pitchFamily="34" charset="0"/>
              </a:rPr>
              <a:t>C </a:t>
            </a:r>
            <a:r>
              <a:rPr lang="fr-FR" altLang="fr-FR" b="1" dirty="0" smtClean="0">
                <a:solidFill>
                  <a:schemeClr val="accent3">
                    <a:lumMod val="75000"/>
                  </a:schemeClr>
                </a:solidFill>
                <a:latin typeface="Arial" pitchFamily="34" charset="0"/>
                <a:cs typeface="Arial" panose="020B0604020202020204" pitchFamily="34" charset="0"/>
              </a:rPr>
              <a:t>- NATATION JEUNES COLLEGE</a:t>
            </a:r>
            <a:endParaRPr lang="fr-FR" altLang="fr-FR" b="1" dirty="0">
              <a:solidFill>
                <a:schemeClr val="accent3">
                  <a:lumMod val="75000"/>
                </a:schemeClr>
              </a:solidFill>
              <a:latin typeface="Arial" pitchFamily="34" charset="0"/>
              <a:cs typeface="Arial" panose="020B0604020202020204" pitchFamily="34" charset="0"/>
            </a:endParaRPr>
          </a:p>
        </p:txBody>
      </p:sp>
      <p:sp>
        <p:nvSpPr>
          <p:cNvPr id="4" name="Rectangle 3"/>
          <p:cNvSpPr/>
          <p:nvPr/>
        </p:nvSpPr>
        <p:spPr>
          <a:xfrm>
            <a:off x="199290" y="1340768"/>
            <a:ext cx="8640960" cy="1938992"/>
          </a:xfrm>
          <a:prstGeom prst="rect">
            <a:avLst/>
          </a:prstGeom>
        </p:spPr>
        <p:txBody>
          <a:bodyPr wrap="square">
            <a:spAutoFit/>
          </a:bodyPr>
          <a:lstStyle/>
          <a:p>
            <a:r>
              <a:rPr lang="fr-FR" sz="1200" dirty="0">
                <a:latin typeface="Arial" panose="020B0604020202020204" pitchFamily="34" charset="0"/>
                <a:cs typeface="Arial" panose="020B0604020202020204" pitchFamily="34" charset="0"/>
              </a:rPr>
              <a:t>Les collégiens en </a:t>
            </a:r>
            <a:r>
              <a:rPr lang="fr-FR" sz="1200" dirty="0" smtClean="0">
                <a:latin typeface="Arial" panose="020B0604020202020204" pitchFamily="34" charset="0"/>
                <a:cs typeface="Arial" panose="020B0604020202020204" pitchFamily="34" charset="0"/>
              </a:rPr>
              <a:t>option natation  </a:t>
            </a:r>
            <a:r>
              <a:rPr lang="fr-FR" sz="1200" dirty="0">
                <a:latin typeface="Arial" panose="020B0604020202020204" pitchFamily="34" charset="0"/>
                <a:cs typeface="Arial" panose="020B0604020202020204" pitchFamily="34" charset="0"/>
              </a:rPr>
              <a:t>suivent une scolarité normale tout en ayant au minimum </a:t>
            </a:r>
            <a:r>
              <a:rPr lang="fr-FR" sz="1200" dirty="0" smtClean="0">
                <a:latin typeface="Arial" panose="020B0604020202020204" pitchFamily="34" charset="0"/>
                <a:cs typeface="Arial" panose="020B0604020202020204" pitchFamily="34" charset="0"/>
              </a:rPr>
              <a:t>2</a:t>
            </a:r>
            <a:r>
              <a:rPr lang="fr-FR" sz="1200" dirty="0">
                <a:latin typeface="Arial" panose="020B0604020202020204" pitchFamily="34" charset="0"/>
                <a:cs typeface="Arial" panose="020B0604020202020204" pitchFamily="34" charset="0"/>
              </a:rPr>
              <a:t> heures de pratique sportive supplémentaires par semaine, grâce à un emploi du temps aménagé</a:t>
            </a:r>
            <a:r>
              <a:rPr lang="fr-FR" sz="1200" dirty="0" smtClean="0">
                <a:latin typeface="Arial" panose="020B0604020202020204" pitchFamily="34" charset="0"/>
                <a:cs typeface="Arial" panose="020B0604020202020204" pitchFamily="34" charset="0"/>
              </a:rPr>
              <a:t>. 12 places  max (1</a:t>
            </a:r>
            <a:r>
              <a:rPr lang="fr-FR" sz="1200" baseline="30000" dirty="0" smtClean="0">
                <a:latin typeface="Arial" panose="020B0604020202020204" pitchFamily="34" charset="0"/>
                <a:cs typeface="Arial" panose="020B0604020202020204" pitchFamily="34" charset="0"/>
              </a:rPr>
              <a:t>ère</a:t>
            </a:r>
            <a:r>
              <a:rPr lang="fr-FR" sz="1200" dirty="0" smtClean="0">
                <a:latin typeface="Arial" panose="020B0604020202020204" pitchFamily="34" charset="0"/>
                <a:cs typeface="Arial" panose="020B0604020202020204" pitchFamily="34" charset="0"/>
              </a:rPr>
              <a:t> année, réservée aux 6</a:t>
            </a:r>
            <a:r>
              <a:rPr lang="fr-FR" sz="1200" baseline="30000" dirty="0" smtClean="0">
                <a:latin typeface="Arial" panose="020B0604020202020204" pitchFamily="34" charset="0"/>
                <a:cs typeface="Arial" panose="020B0604020202020204" pitchFamily="34" charset="0"/>
              </a:rPr>
              <a:t>ème</a:t>
            </a:r>
            <a:r>
              <a:rPr lang="fr-FR" sz="1200" dirty="0" smtClean="0">
                <a:latin typeface="Arial" panose="020B0604020202020204" pitchFamily="34" charset="0"/>
                <a:cs typeface="Arial" panose="020B0604020202020204" pitchFamily="34" charset="0"/>
              </a:rPr>
              <a:t>/5</a:t>
            </a:r>
            <a:r>
              <a:rPr lang="fr-FR" sz="1200" baseline="30000" dirty="0" smtClean="0">
                <a:latin typeface="Arial" panose="020B0604020202020204" pitchFamily="34" charset="0"/>
                <a:cs typeface="Arial" panose="020B0604020202020204" pitchFamily="34" charset="0"/>
              </a:rPr>
              <a:t>ème</a:t>
            </a:r>
            <a:r>
              <a:rPr lang="fr-FR" sz="1200" dirty="0" smtClean="0">
                <a:latin typeface="Arial" panose="020B0604020202020204" pitchFamily="34" charset="0"/>
                <a:cs typeface="Arial" panose="020B0604020202020204" pitchFamily="34" charset="0"/>
              </a:rPr>
              <a:t>)</a:t>
            </a:r>
          </a:p>
          <a:p>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Des entraînements qui viennent s'ajouter à l'EPS (éducation physique et sportive) obligatoire, à la pratique en club et à l'engagement fortement recommandé dans l'association sportive de leur établissement</a:t>
            </a:r>
            <a:r>
              <a:rPr lang="fr-FR" sz="1200" dirty="0" smtClean="0">
                <a:latin typeface="Arial" panose="020B0604020202020204" pitchFamily="34" charset="0"/>
                <a:cs typeface="Arial" panose="020B0604020202020204" pitchFamily="34" charset="0"/>
              </a:rPr>
              <a:t>. L’engagement pourra être de 2 années, et seront licenciés au club.</a:t>
            </a:r>
          </a:p>
          <a:p>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Chaque élève est suivi par le coordinateur de la section, souvent le professeur d'EPS. Celui-ci s'assure du bon déroulement du parcours du jeune tant dans la pratique sportive que dans les résultats scolaires. Il veille aux signes de fatigue pour éviter les accidents physiques et le décrochage scolaire.</a:t>
            </a:r>
          </a:p>
        </p:txBody>
      </p:sp>
      <p:sp>
        <p:nvSpPr>
          <p:cNvPr id="5" name="Rectangle avec flèche vers le bas 4"/>
          <p:cNvSpPr/>
          <p:nvPr/>
        </p:nvSpPr>
        <p:spPr>
          <a:xfrm>
            <a:off x="1986316" y="3501008"/>
            <a:ext cx="1872208" cy="1942711"/>
          </a:xfrm>
          <a:prstGeom prst="downArrowCallout">
            <a:avLst/>
          </a:prstGeom>
          <a:solidFill>
            <a:schemeClr val="accent3">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Arial" panose="020B0604020202020204" pitchFamily="34" charset="0"/>
                <a:cs typeface="Arial" panose="020B0604020202020204" pitchFamily="34" charset="0"/>
              </a:rPr>
              <a:t>1H</a:t>
            </a:r>
          </a:p>
          <a:p>
            <a:pPr algn="ctr"/>
            <a:r>
              <a:rPr lang="fr-FR" sz="1400" dirty="0" smtClean="0">
                <a:solidFill>
                  <a:schemeClr val="tx1"/>
                </a:solidFill>
                <a:latin typeface="Arial" panose="020B0604020202020204" pitchFamily="34" charset="0"/>
                <a:cs typeface="Arial" panose="020B0604020202020204" pitchFamily="34" charset="0"/>
              </a:rPr>
              <a:t>Le </a:t>
            </a:r>
            <a:r>
              <a:rPr lang="fr-FR" sz="1400" dirty="0">
                <a:solidFill>
                  <a:schemeClr val="tx1"/>
                </a:solidFill>
                <a:latin typeface="Arial" panose="020B0604020202020204" pitchFamily="34" charset="0"/>
                <a:cs typeface="Arial" panose="020B0604020202020204" pitchFamily="34" charset="0"/>
              </a:rPr>
              <a:t> </a:t>
            </a:r>
            <a:r>
              <a:rPr lang="fr-FR" sz="1400" dirty="0" smtClean="0">
                <a:solidFill>
                  <a:schemeClr val="tx1"/>
                </a:solidFill>
                <a:latin typeface="Arial" panose="020B0604020202020204" pitchFamily="34" charset="0"/>
                <a:cs typeface="Arial" panose="020B0604020202020204" pitchFamily="34" charset="0"/>
              </a:rPr>
              <a:t>LUNDI</a:t>
            </a:r>
          </a:p>
          <a:p>
            <a:pPr algn="ctr"/>
            <a:r>
              <a:rPr lang="fr-FR" sz="1400" dirty="0" smtClean="0">
                <a:solidFill>
                  <a:schemeClr val="tx1"/>
                </a:solidFill>
                <a:latin typeface="Arial" panose="020B0604020202020204" pitchFamily="34" charset="0"/>
                <a:cs typeface="Arial" panose="020B0604020202020204" pitchFamily="34" charset="0"/>
              </a:rPr>
              <a:t>à   16 h</a:t>
            </a:r>
            <a:endParaRPr lang="fr-FR" sz="1400" dirty="0">
              <a:solidFill>
                <a:schemeClr val="tx1"/>
              </a:solidFill>
              <a:latin typeface="Arial" panose="020B0604020202020204" pitchFamily="34" charset="0"/>
              <a:cs typeface="Arial" panose="020B0604020202020204" pitchFamily="34" charset="0"/>
            </a:endParaRPr>
          </a:p>
        </p:txBody>
      </p:sp>
      <p:sp>
        <p:nvSpPr>
          <p:cNvPr id="6" name="Rectangle avec flèche vers le bas 5"/>
          <p:cNvSpPr/>
          <p:nvPr/>
        </p:nvSpPr>
        <p:spPr>
          <a:xfrm>
            <a:off x="4588476" y="3429000"/>
            <a:ext cx="1944216" cy="1934474"/>
          </a:xfrm>
          <a:prstGeom prst="downArrowCallout">
            <a:avLst/>
          </a:prstGeom>
          <a:solidFill>
            <a:schemeClr val="accent3">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Arial" panose="020B0604020202020204" pitchFamily="34" charset="0"/>
                <a:cs typeface="Arial" panose="020B0604020202020204" pitchFamily="34" charset="0"/>
              </a:rPr>
              <a:t>1H</a:t>
            </a:r>
          </a:p>
          <a:p>
            <a:pPr algn="ctr"/>
            <a:r>
              <a:rPr lang="fr-FR" sz="1400" dirty="0" smtClean="0">
                <a:solidFill>
                  <a:schemeClr val="tx1"/>
                </a:solidFill>
                <a:latin typeface="Arial" panose="020B0604020202020204" pitchFamily="34" charset="0"/>
                <a:cs typeface="Arial" panose="020B0604020202020204" pitchFamily="34" charset="0"/>
              </a:rPr>
              <a:t>Le JEUDI</a:t>
            </a:r>
          </a:p>
          <a:p>
            <a:pPr algn="ctr"/>
            <a:r>
              <a:rPr lang="fr-FR" sz="1400" dirty="0">
                <a:solidFill>
                  <a:schemeClr val="tx1"/>
                </a:solidFill>
                <a:latin typeface="Arial" panose="020B0604020202020204" pitchFamily="34" charset="0"/>
                <a:cs typeface="Arial" panose="020B0604020202020204" pitchFamily="34" charset="0"/>
              </a:rPr>
              <a:t>à</a:t>
            </a:r>
            <a:r>
              <a:rPr lang="fr-FR" sz="1400" dirty="0" smtClean="0">
                <a:solidFill>
                  <a:schemeClr val="tx1"/>
                </a:solidFill>
                <a:latin typeface="Arial" panose="020B0604020202020204" pitchFamily="34" charset="0"/>
                <a:cs typeface="Arial" panose="020B0604020202020204" pitchFamily="34" charset="0"/>
              </a:rPr>
              <a:t>   16  h</a:t>
            </a:r>
            <a:endParaRPr lang="fr-FR" sz="1400" dirty="0">
              <a:solidFill>
                <a:schemeClr val="tx1"/>
              </a:solidFill>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AAFC97AD-9CFE-4500-8EA3-C66F8A0E774D}" type="slidenum">
              <a:rPr lang="fr-FR" smtClean="0"/>
              <a:t>20</a:t>
            </a:fld>
            <a:endParaRPr lang="fr-FR" dirty="0"/>
          </a:p>
        </p:txBody>
      </p:sp>
      <p:sp>
        <p:nvSpPr>
          <p:cNvPr id="8" name="Flèche droite à entaille 7"/>
          <p:cNvSpPr/>
          <p:nvPr/>
        </p:nvSpPr>
        <p:spPr>
          <a:xfrm>
            <a:off x="755576" y="5733256"/>
            <a:ext cx="792088" cy="792088"/>
          </a:xfrm>
          <a:prstGeom prst="notch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411760" y="5877272"/>
            <a:ext cx="3816424" cy="276999"/>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A compter du </a:t>
            </a:r>
            <a:r>
              <a:rPr lang="fr-FR" sz="1200" dirty="0" smtClean="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pour  32 semaines</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849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694974007"/>
              </p:ext>
            </p:extLst>
          </p:nvPr>
        </p:nvGraphicFramePr>
        <p:xfrm>
          <a:off x="236757" y="1124744"/>
          <a:ext cx="8439699" cy="701040"/>
        </p:xfrm>
        <a:graphic>
          <a:graphicData uri="http://schemas.openxmlformats.org/drawingml/2006/table">
            <a:tbl>
              <a:tblPr firstRow="1" bandRow="1">
                <a:tableStyleId>{5C22544A-7EE6-4342-B048-85BDC9FD1C3A}</a:tableStyleId>
              </a:tblPr>
              <a:tblGrid>
                <a:gridCol w="8439699"/>
              </a:tblGrid>
              <a:tr h="370840">
                <a:tc>
                  <a:txBody>
                    <a:bodyPr/>
                    <a:lstStyle/>
                    <a:p>
                      <a:pPr algn="ctr"/>
                      <a:r>
                        <a:rPr lang="fr-FR" sz="2000" dirty="0" smtClean="0">
                          <a:latin typeface="Arial" panose="020B0604020202020204" pitchFamily="34" charset="0"/>
                          <a:cs typeface="Arial" panose="020B0604020202020204" pitchFamily="34" charset="0"/>
                        </a:rPr>
                        <a:t>JEUNES/JUNIORS</a:t>
                      </a:r>
                    </a:p>
                    <a:p>
                      <a:pPr algn="ctr"/>
                      <a:r>
                        <a:rPr lang="fr-FR" sz="2000" baseline="0" dirty="0" smtClean="0">
                          <a:latin typeface="Arial" panose="020B0604020202020204" pitchFamily="34" charset="0"/>
                          <a:cs typeface="Arial" panose="020B0604020202020204" pitchFamily="34" charset="0"/>
                        </a:rPr>
                        <a:t>hors compétition</a:t>
                      </a:r>
                      <a:endParaRPr lang="fr-FR" sz="2000" dirty="0">
                        <a:latin typeface="Arial" panose="020B0604020202020204" pitchFamily="34" charset="0"/>
                        <a:cs typeface="Arial" panose="020B0604020202020204" pitchFamily="34" charset="0"/>
                      </a:endParaRPr>
                    </a:p>
                  </a:txBody>
                  <a:tcPr/>
                </a:tc>
              </a:tr>
            </a:tbl>
          </a:graphicData>
        </a:graphic>
      </p:graphicFrame>
      <p:sp>
        <p:nvSpPr>
          <p:cNvPr id="3" name="Rectangle 3"/>
          <p:cNvSpPr txBox="1">
            <a:spLocks noChangeArrowheads="1"/>
          </p:cNvSpPr>
          <p:nvPr/>
        </p:nvSpPr>
        <p:spPr>
          <a:xfrm>
            <a:off x="205354" y="548680"/>
            <a:ext cx="8471102" cy="5688632"/>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None/>
            </a:pPr>
            <a:r>
              <a:rPr lang="fr-FR" altLang="fr-FR" sz="2000" b="1" dirty="0" smtClean="0">
                <a:solidFill>
                  <a:schemeClr val="accent3">
                    <a:lumMod val="40000"/>
                    <a:lumOff val="60000"/>
                  </a:schemeClr>
                </a:solidFill>
                <a:latin typeface="Arial Rounded MT Bold" panose="020F0704030504030204" pitchFamily="34" charset="0"/>
              </a:rPr>
              <a:t>D - </a:t>
            </a:r>
            <a:r>
              <a:rPr lang="fr-FR" altLang="fr-FR" sz="2000" b="1" dirty="0">
                <a:solidFill>
                  <a:schemeClr val="accent3">
                    <a:lumMod val="75000"/>
                  </a:schemeClr>
                </a:solidFill>
                <a:latin typeface="Arial Rounded MT Bold" panose="020F0704030504030204" pitchFamily="34" charset="0"/>
              </a:rPr>
              <a:t>SPORT </a:t>
            </a:r>
            <a:r>
              <a:rPr lang="fr-FR" altLang="fr-FR" sz="2000" b="1" dirty="0" smtClean="0">
                <a:solidFill>
                  <a:schemeClr val="accent3">
                    <a:lumMod val="75000"/>
                  </a:schemeClr>
                </a:solidFill>
                <a:latin typeface="Arial Rounded MT Bold" panose="020F0704030504030204" pitchFamily="34" charset="0"/>
              </a:rPr>
              <a:t>SANTE &amp; LOISIRS  - ECOLE 4 NAGES</a:t>
            </a:r>
          </a:p>
          <a:p>
            <a:pPr algn="just">
              <a:buNone/>
            </a:pPr>
            <a:endParaRPr lang="fr-FR" altLang="fr-FR" sz="2400" dirty="0">
              <a:solidFill>
                <a:schemeClr val="accent3">
                  <a:lumMod val="40000"/>
                  <a:lumOff val="60000"/>
                </a:schemeClr>
              </a:solidFill>
              <a:latin typeface="Franklin Gothic Demi Cond" panose="020B0706030402020204" pitchFamily="34" charset="0"/>
              <a:cs typeface="Arial" panose="020B0604020202020204" pitchFamily="34" charset="0"/>
            </a:endParaRPr>
          </a:p>
          <a:p>
            <a:pPr algn="just">
              <a:buNone/>
            </a:pPr>
            <a:endParaRPr lang="fr-FR" altLang="fr-FR" sz="2400" dirty="0" smtClean="0">
              <a:solidFill>
                <a:srgbClr val="FF0000"/>
              </a:solidFill>
              <a:latin typeface="Franklin Gothic Demi Cond" panose="020B0706030402020204" pitchFamily="34" charset="0"/>
              <a:cs typeface="Arial" panose="020B0604020202020204" pitchFamily="34" charset="0"/>
            </a:endParaRPr>
          </a:p>
          <a:p>
            <a:pPr algn="just">
              <a:buFont typeface="Monotype Sorts" pitchFamily="2" charset="2"/>
              <a:buNone/>
            </a:pPr>
            <a:endParaRPr lang="fr-FR" altLang="fr-FR" sz="1800" dirty="0">
              <a:latin typeface="Arial" pitchFamily="34" charset="0"/>
              <a:cs typeface="Arial" panose="020B0604020202020204" pitchFamily="34" charset="0"/>
            </a:endParaRPr>
          </a:p>
          <a:p>
            <a:pPr algn="just">
              <a:buFont typeface="Monotype Sorts" pitchFamily="2" charset="2"/>
              <a:buNone/>
            </a:pPr>
            <a:r>
              <a:rPr lang="fr-FR" altLang="fr-FR" sz="1200" dirty="0" smtClean="0">
                <a:latin typeface="Arial" pitchFamily="34" charset="0"/>
                <a:cs typeface="Arial" panose="020B0604020202020204" pitchFamily="34" charset="0"/>
              </a:rPr>
              <a:t>La pratique des loisirs devient un élément structurant du rythme de vie des individus et de l’organisation sociale. Ces pratiques se bâtissent dans un cadre ludique  en ayant le besoin d’appartenir à un collectif, élément essentiellement où dans notre société actuelle, l’individualité prédomine.</a:t>
            </a:r>
          </a:p>
          <a:p>
            <a:pPr algn="just">
              <a:buFont typeface="Monotype Sorts" pitchFamily="2" charset="2"/>
              <a:buNone/>
            </a:pPr>
            <a:endParaRPr lang="fr-FR" altLang="fr-FR" sz="1200" dirty="0" smtClean="0">
              <a:latin typeface="Arial" pitchFamily="34" charset="0"/>
              <a:cs typeface="Arial" panose="020B0604020202020204" pitchFamily="34" charset="0"/>
            </a:endParaRPr>
          </a:p>
          <a:p>
            <a:pPr algn="just">
              <a:buFont typeface="Monotype Sorts" pitchFamily="2" charset="2"/>
              <a:buNone/>
            </a:pPr>
            <a:r>
              <a:rPr lang="fr-FR" altLang="fr-FR" sz="1200" dirty="0" smtClean="0">
                <a:latin typeface="Arial" pitchFamily="34" charset="0"/>
                <a:cs typeface="Arial" panose="020B0604020202020204" pitchFamily="34" charset="0"/>
              </a:rPr>
              <a:t> Une autre évolution à prendre en compte concerne le retour à la nature et le développement touristiques sur l’ensemble des plans d’eau naturel (mer, lac, rivière). De nouvelles pratiques apparaissent comme les traversées ou les randonnées de natation. </a:t>
            </a:r>
          </a:p>
          <a:p>
            <a:pPr algn="just">
              <a:buFont typeface="Monotype Sorts" pitchFamily="2" charset="2"/>
              <a:buNone/>
            </a:pPr>
            <a:endParaRPr lang="fr-FR" altLang="fr-FR" sz="1200" dirty="0" smtClean="0">
              <a:latin typeface="Arial" pitchFamily="34" charset="0"/>
              <a:cs typeface="Arial" panose="020B0604020202020204" pitchFamily="34" charset="0"/>
            </a:endParaRPr>
          </a:p>
          <a:p>
            <a:pPr algn="just">
              <a:buFont typeface="Monotype Sorts" pitchFamily="2" charset="2"/>
              <a:buNone/>
            </a:pPr>
            <a:r>
              <a:rPr lang="fr-FR" altLang="fr-FR" sz="1200" dirty="0" smtClean="0">
                <a:latin typeface="Arial" pitchFamily="34" charset="0"/>
                <a:cs typeface="Arial" panose="020B0604020202020204" pitchFamily="34" charset="0"/>
              </a:rPr>
              <a:t>C’est dans ce contexte que le travail réalisé en piscine, est nécessaire.</a:t>
            </a:r>
          </a:p>
          <a:p>
            <a:pPr algn="just">
              <a:buFont typeface="Monotype Sorts" pitchFamily="2" charset="2"/>
              <a:buNone/>
            </a:pPr>
            <a:endParaRPr lang="fr-FR" altLang="fr-FR" sz="1200" dirty="0" smtClean="0">
              <a:latin typeface="Arial" pitchFamily="34" charset="0"/>
              <a:cs typeface="Arial" panose="020B0604020202020204" pitchFamily="34" charset="0"/>
            </a:endParaRPr>
          </a:p>
          <a:p>
            <a:pPr algn="just">
              <a:buFont typeface="Monotype Sorts" pitchFamily="2" charset="2"/>
              <a:buNone/>
            </a:pPr>
            <a:r>
              <a:rPr lang="fr-FR" altLang="fr-FR" sz="1200" dirty="0" smtClean="0">
                <a:latin typeface="Arial" pitchFamily="34" charset="0"/>
                <a:cs typeface="Arial" panose="020B0604020202020204" pitchFamily="34" charset="0"/>
              </a:rPr>
              <a:t>Ce groupe s ’oriente vers un entretien physique général, s’appuyant sur des mises en situations ludiques et techniques mais en prenant moins en compte l ’aspect performance. Ce groupe pourrai s’ouvrir aux jeunes ne recherchant pas ou plus forcément la performance.</a:t>
            </a:r>
          </a:p>
          <a:p>
            <a:pPr algn="just">
              <a:buFont typeface="Monotype Sorts" pitchFamily="2" charset="2"/>
              <a:buNone/>
            </a:pPr>
            <a:endParaRPr lang="fr-FR" altLang="fr-FR" sz="2000" dirty="0" smtClean="0">
              <a:latin typeface="Arial" pitchFamily="34" charset="0"/>
              <a:cs typeface="Arial" panose="020B0604020202020204" pitchFamily="34" charset="0"/>
            </a:endParaRPr>
          </a:p>
          <a:p>
            <a:pPr algn="just">
              <a:buFont typeface="Monotype Sorts" pitchFamily="2" charset="2"/>
              <a:buNone/>
            </a:pPr>
            <a:endParaRPr lang="fr-FR" altLang="fr-FR" sz="2000" dirty="0" smtClean="0">
              <a:latin typeface="Arial" pitchFamily="34" charset="0"/>
              <a:cs typeface="Arial" panose="020B0604020202020204" pitchFamily="34" charset="0"/>
            </a:endParaRPr>
          </a:p>
          <a:p>
            <a:pPr algn="just">
              <a:lnSpc>
                <a:spcPct val="70000"/>
              </a:lnSpc>
              <a:spcBef>
                <a:spcPct val="15000"/>
              </a:spcBef>
              <a:buFont typeface="Monotype Sorts" pitchFamily="2" charset="2"/>
              <a:buNone/>
            </a:pPr>
            <a:r>
              <a:rPr lang="fr-FR" altLang="fr-FR" sz="2000" dirty="0" smtClean="0">
                <a:latin typeface="Arial" pitchFamily="34" charset="0"/>
                <a:cs typeface="Arial" panose="020B0604020202020204" pitchFamily="34" charset="0"/>
              </a:rPr>
              <a:t>	</a:t>
            </a:r>
            <a:endParaRPr lang="fr-FR" altLang="fr-FR" sz="2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AAFC97AD-9CFE-4500-8EA3-C66F8A0E774D}" type="slidenum">
              <a:rPr lang="fr-FR" smtClean="0"/>
              <a:t>21</a:t>
            </a:fld>
            <a:endParaRPr lang="fr-FR" dirty="0"/>
          </a:p>
        </p:txBody>
      </p:sp>
    </p:spTree>
    <p:extLst>
      <p:ext uri="{BB962C8B-B14F-4D97-AF65-F5344CB8AC3E}">
        <p14:creationId xmlns:p14="http://schemas.microsoft.com/office/powerpoint/2010/main" val="938843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260648"/>
            <a:ext cx="8568952" cy="5472608"/>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None/>
            </a:pPr>
            <a:endParaRPr lang="fr-FR" altLang="fr-FR" sz="2000" dirty="0">
              <a:solidFill>
                <a:srgbClr val="FF0000"/>
              </a:solidFill>
              <a:latin typeface="Franklin Gothic Demi Cond" panose="020B0706030402020204" pitchFamily="34" charset="0"/>
            </a:endParaRPr>
          </a:p>
          <a:p>
            <a:pPr algn="ctr">
              <a:buFont typeface="Monotype Sorts" pitchFamily="2" charset="2"/>
              <a:buNone/>
            </a:pPr>
            <a:endParaRPr lang="fr-FR" altLang="fr-FR" sz="2000" b="1" dirty="0" smtClean="0">
              <a:solidFill>
                <a:srgbClr val="0000FF"/>
              </a:solidFill>
              <a:latin typeface="Arial" pitchFamily="34" charset="0"/>
            </a:endParaRPr>
          </a:p>
          <a:p>
            <a:pPr algn="ctr">
              <a:buFont typeface="Monotype Sorts" pitchFamily="2" charset="2"/>
              <a:buNone/>
            </a:pPr>
            <a:endParaRPr lang="fr-FR" altLang="fr-FR" sz="2000" b="1" dirty="0">
              <a:solidFill>
                <a:srgbClr val="0000FF"/>
              </a:solidFill>
              <a:latin typeface="Arial" pitchFamily="34" charset="0"/>
            </a:endParaRPr>
          </a:p>
          <a:p>
            <a:pPr algn="ctr">
              <a:buFont typeface="Monotype Sorts" pitchFamily="2" charset="2"/>
              <a:buNone/>
            </a:pPr>
            <a:r>
              <a:rPr lang="fr-FR" altLang="fr-FR" sz="2400" b="1" dirty="0" smtClean="0">
                <a:solidFill>
                  <a:schemeClr val="accent3">
                    <a:lumMod val="75000"/>
                  </a:schemeClr>
                </a:solidFill>
                <a:latin typeface="Arial Rounded MT Bold" panose="020F0704030504030204" pitchFamily="34" charset="0"/>
              </a:rPr>
              <a:t>ADULTES</a:t>
            </a:r>
          </a:p>
          <a:p>
            <a:pPr algn="ctr">
              <a:buFont typeface="Monotype Sorts" pitchFamily="2" charset="2"/>
              <a:buNone/>
            </a:pPr>
            <a:r>
              <a:rPr lang="fr-FR" altLang="fr-FR" sz="2400" b="1" dirty="0" smtClean="0">
                <a:solidFill>
                  <a:schemeClr val="accent3">
                    <a:lumMod val="75000"/>
                  </a:schemeClr>
                </a:solidFill>
                <a:latin typeface="Arial Rounded MT Bold" panose="020F0704030504030204" pitchFamily="34" charset="0"/>
              </a:rPr>
              <a:t>NAGEZ FORME BIEN ENTRE</a:t>
            </a:r>
          </a:p>
          <a:p>
            <a:pPr algn="ctr">
              <a:buFont typeface="Monotype Sorts" pitchFamily="2" charset="2"/>
              <a:buNone/>
            </a:pPr>
            <a:r>
              <a:rPr lang="fr-FR" altLang="fr-FR" sz="2400" b="1" dirty="0" smtClean="0">
                <a:solidFill>
                  <a:schemeClr val="accent3">
                    <a:lumMod val="75000"/>
                  </a:schemeClr>
                </a:solidFill>
                <a:latin typeface="Arial Rounded MT Bold" panose="020F0704030504030204" pitchFamily="34" charset="0"/>
              </a:rPr>
              <a:t>NAGEZ FORME SANTE</a:t>
            </a:r>
          </a:p>
          <a:p>
            <a:pPr algn="ctr">
              <a:buFont typeface="Monotype Sorts" pitchFamily="2" charset="2"/>
              <a:buNone/>
            </a:pPr>
            <a:r>
              <a:rPr lang="fr-FR" altLang="fr-FR" sz="2400" b="1" dirty="0" smtClean="0">
                <a:solidFill>
                  <a:schemeClr val="accent3">
                    <a:lumMod val="75000"/>
                  </a:schemeClr>
                </a:solidFill>
                <a:latin typeface="Arial Rounded MT Bold" panose="020F0704030504030204" pitchFamily="34" charset="0"/>
              </a:rPr>
              <a:t>NAGEZ SPORTIF</a:t>
            </a:r>
          </a:p>
          <a:p>
            <a:pPr algn="just"/>
            <a:endParaRPr lang="fr-FR" altLang="fr-FR" sz="1600" b="1" dirty="0" smtClean="0">
              <a:solidFill>
                <a:srgbClr val="0000FF"/>
              </a:solidFill>
            </a:endParaRPr>
          </a:p>
          <a:p>
            <a:pPr algn="just">
              <a:buFont typeface="Monotype Sorts" pitchFamily="2" charset="2"/>
              <a:buNone/>
            </a:pPr>
            <a:endParaRPr lang="fr-FR" altLang="fr-FR" sz="1400" dirty="0" smtClean="0">
              <a:latin typeface="Arial" pitchFamily="34" charset="0"/>
            </a:endParaRPr>
          </a:p>
          <a:p>
            <a:pPr algn="just">
              <a:buFont typeface="Monotype Sorts" pitchFamily="2" charset="2"/>
              <a:buNone/>
            </a:pPr>
            <a:r>
              <a:rPr lang="fr-FR" altLang="fr-FR" sz="1200" dirty="0" smtClean="0">
                <a:latin typeface="Arial" pitchFamily="34" charset="0"/>
              </a:rPr>
              <a:t>Ces activités s’inscrivant dans :</a:t>
            </a:r>
          </a:p>
          <a:p>
            <a:pPr algn="ctr">
              <a:buFont typeface="Monotype Sorts" pitchFamily="2" charset="2"/>
              <a:buNone/>
            </a:pPr>
            <a:r>
              <a:rPr lang="fr-FR" altLang="fr-FR" sz="2000" b="1" dirty="0" smtClean="0">
                <a:solidFill>
                  <a:schemeClr val="accent3">
                    <a:lumMod val="75000"/>
                  </a:schemeClr>
                </a:solidFill>
                <a:latin typeface="Arial" pitchFamily="34" charset="0"/>
              </a:rPr>
              <a:t>« Bouger d’avantage, que d’avantages »,</a:t>
            </a:r>
            <a:endParaRPr lang="fr-FR" altLang="fr-FR" sz="2000" b="1" dirty="0" smtClean="0">
              <a:solidFill>
                <a:schemeClr val="accent3">
                  <a:lumMod val="75000"/>
                </a:schemeClr>
              </a:solidFill>
              <a:effectLst>
                <a:outerShdw blurRad="38100" dist="38100" dir="2700000" algn="tl">
                  <a:srgbClr val="FFFFFF"/>
                </a:outerShdw>
              </a:effectLst>
              <a:latin typeface="Arial" pitchFamily="34" charset="0"/>
            </a:endParaRPr>
          </a:p>
          <a:p>
            <a:pPr algn="just">
              <a:buFont typeface="Monotype Sorts" pitchFamily="2" charset="2"/>
              <a:buNone/>
            </a:pPr>
            <a:endParaRPr lang="fr-FR" altLang="fr-FR" sz="1400" b="1" dirty="0" smtClean="0">
              <a:solidFill>
                <a:schemeClr val="accent3">
                  <a:lumMod val="75000"/>
                </a:schemeClr>
              </a:solidFill>
              <a:effectLst>
                <a:outerShdw blurRad="38100" dist="38100" dir="2700000" algn="tl">
                  <a:srgbClr val="FFFFFF"/>
                </a:outerShdw>
              </a:effectLst>
              <a:latin typeface="Arial" pitchFamily="34" charset="0"/>
            </a:endParaRPr>
          </a:p>
          <a:p>
            <a:pPr algn="just">
              <a:buFont typeface="Monotype Sorts" pitchFamily="2" charset="2"/>
              <a:buNone/>
            </a:pPr>
            <a:endParaRPr lang="fr-FR" altLang="fr-FR" sz="1400" b="1" dirty="0" smtClean="0">
              <a:solidFill>
                <a:schemeClr val="accent3">
                  <a:lumMod val="75000"/>
                </a:schemeClr>
              </a:solidFill>
              <a:effectLst>
                <a:outerShdw blurRad="38100" dist="38100" dir="2700000" algn="tl">
                  <a:srgbClr val="FFFFFF"/>
                </a:outerShdw>
              </a:effectLst>
              <a:latin typeface="Arial" pitchFamily="34" charset="0"/>
            </a:endParaRPr>
          </a:p>
          <a:p>
            <a:pPr>
              <a:buFont typeface="Monotype Sorts" pitchFamily="2" charset="2"/>
              <a:buNone/>
            </a:pPr>
            <a:r>
              <a:rPr lang="fr-FR" altLang="fr-FR" sz="1200" dirty="0" smtClean="0">
                <a:latin typeface="Arial" pitchFamily="34" charset="0"/>
              </a:rPr>
              <a:t> Elles sont bien souvent conseillées au départ par leur médecin de famille, mais peuvent présenter également un enjeu sociétal : lutter contre l’isolement et maintenir un lien social.</a:t>
            </a:r>
          </a:p>
          <a:p>
            <a:pPr>
              <a:buFont typeface="Monotype Sorts" pitchFamily="2" charset="2"/>
              <a:buNone/>
            </a:pPr>
            <a:endParaRPr lang="fr-FR" altLang="fr-FR" sz="1200" dirty="0">
              <a:latin typeface="Arial" pitchFamily="34" charset="0"/>
            </a:endParaRPr>
          </a:p>
          <a:p>
            <a:pPr>
              <a:buFont typeface="Monotype Sorts" pitchFamily="2" charset="2"/>
              <a:buNone/>
            </a:pPr>
            <a:r>
              <a:rPr lang="fr-FR" altLang="fr-FR" sz="1200" dirty="0" smtClean="0">
                <a:latin typeface="Arial" pitchFamily="34" charset="0"/>
              </a:rPr>
              <a:t> Nous avons noté que la natation présente l’activité principale dans les études faites sur ce type de population.</a:t>
            </a:r>
            <a:endParaRPr lang="fr-FR" altLang="fr-FR" sz="1200" dirty="0">
              <a:latin typeface="Arial" pitchFamily="34" charset="0"/>
            </a:endParaRPr>
          </a:p>
          <a:p>
            <a:pPr>
              <a:buFont typeface="Monotype Sorts" pitchFamily="2" charset="2"/>
              <a:buNone/>
            </a:pPr>
            <a:endParaRPr lang="fr-FR" altLang="fr-FR" sz="1200" dirty="0" smtClean="0">
              <a:latin typeface="Arial" pitchFamily="34" charset="0"/>
            </a:endParaRPr>
          </a:p>
          <a:p>
            <a:pPr>
              <a:buFont typeface="Monotype Sorts" pitchFamily="2" charset="2"/>
              <a:buNone/>
            </a:pPr>
            <a:r>
              <a:rPr lang="fr-FR" altLang="fr-FR" sz="1200" dirty="0" smtClean="0">
                <a:latin typeface="Arial" pitchFamily="34" charset="0"/>
              </a:rPr>
              <a:t>Il sera nécessaire de promouvoir la reprise de la natation santé auprès des acteurs locaux (médecins – associations </a:t>
            </a:r>
            <a:r>
              <a:rPr lang="fr-FR" altLang="fr-FR" sz="1200" dirty="0" err="1" smtClean="0">
                <a:latin typeface="Arial" pitchFamily="34" charset="0"/>
              </a:rPr>
              <a:t>etc</a:t>
            </a:r>
            <a:r>
              <a:rPr lang="fr-FR" altLang="fr-FR" sz="1200" dirty="0" smtClean="0">
                <a:latin typeface="Arial" pitchFamily="34" charset="0"/>
              </a:rPr>
              <a:t> …)</a:t>
            </a:r>
            <a:endParaRPr lang="fr-FR" altLang="fr-FR" sz="1200"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8803" y="552617"/>
            <a:ext cx="1793637" cy="1076182"/>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52616"/>
            <a:ext cx="1584176" cy="1365271"/>
          </a:xfrm>
          <a:prstGeom prst="rect">
            <a:avLst/>
          </a:prstGeom>
        </p:spPr>
      </p:pic>
      <p:sp>
        <p:nvSpPr>
          <p:cNvPr id="5" name="Espace réservé du numéro de diapositive 4"/>
          <p:cNvSpPr>
            <a:spLocks noGrp="1"/>
          </p:cNvSpPr>
          <p:nvPr>
            <p:ph type="sldNum" sz="quarter" idx="12"/>
          </p:nvPr>
        </p:nvSpPr>
        <p:spPr/>
        <p:txBody>
          <a:bodyPr/>
          <a:lstStyle/>
          <a:p>
            <a:fld id="{AAFC97AD-9CFE-4500-8EA3-C66F8A0E774D}" type="slidenum">
              <a:rPr lang="fr-FR" smtClean="0"/>
              <a:t>22</a:t>
            </a:fld>
            <a:endParaRPr lang="fr-FR" dirty="0"/>
          </a:p>
        </p:txBody>
      </p:sp>
    </p:spTree>
    <p:extLst>
      <p:ext uri="{BB962C8B-B14F-4D97-AF65-F5344CB8AC3E}">
        <p14:creationId xmlns:p14="http://schemas.microsoft.com/office/powerpoint/2010/main" val="320365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216623679"/>
              </p:ext>
            </p:extLst>
          </p:nvPr>
        </p:nvGraphicFramePr>
        <p:xfrm>
          <a:off x="1823864" y="1484784"/>
          <a:ext cx="5640288"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avec flèche vers le bas 7"/>
          <p:cNvSpPr/>
          <p:nvPr/>
        </p:nvSpPr>
        <p:spPr>
          <a:xfrm>
            <a:off x="3563888" y="188640"/>
            <a:ext cx="2160240" cy="11521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3707904" y="260648"/>
            <a:ext cx="1872208" cy="523220"/>
          </a:xfrm>
          <a:prstGeom prst="rect">
            <a:avLst/>
          </a:prstGeom>
          <a:noFill/>
        </p:spPr>
        <p:txBody>
          <a:bodyPr wrap="square" rtlCol="0">
            <a:spAutoFit/>
          </a:bodyPr>
          <a:lstStyle/>
          <a:p>
            <a:pPr algn="ctr"/>
            <a:r>
              <a:rPr lang="fr-FR" sz="1400" dirty="0" smtClean="0"/>
              <a:t>Le</a:t>
            </a:r>
            <a:r>
              <a:rPr lang="fr-FR" sz="1400" dirty="0"/>
              <a:t> </a:t>
            </a:r>
            <a:r>
              <a:rPr lang="fr-FR" sz="1400" dirty="0" smtClean="0"/>
              <a:t>……….</a:t>
            </a:r>
          </a:p>
          <a:p>
            <a:pPr algn="ctr"/>
            <a:r>
              <a:rPr lang="fr-FR" sz="1400" dirty="0" smtClean="0"/>
              <a:t>À …… (1h)</a:t>
            </a:r>
            <a:endParaRPr lang="fr-FR" sz="1400" dirty="0"/>
          </a:p>
        </p:txBody>
      </p:sp>
      <p:sp>
        <p:nvSpPr>
          <p:cNvPr id="10" name="Rectangle avec flèche vers le bas 9"/>
          <p:cNvSpPr/>
          <p:nvPr/>
        </p:nvSpPr>
        <p:spPr>
          <a:xfrm rot="16200000">
            <a:off x="423329" y="3416738"/>
            <a:ext cx="1872208" cy="1639763"/>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539551" y="3907038"/>
            <a:ext cx="1008113" cy="769441"/>
          </a:xfrm>
          <a:prstGeom prst="rect">
            <a:avLst/>
          </a:prstGeom>
          <a:noFill/>
        </p:spPr>
        <p:txBody>
          <a:bodyPr wrap="square" rtlCol="0">
            <a:spAutoFit/>
          </a:bodyPr>
          <a:lstStyle/>
          <a:p>
            <a:pPr algn="ctr"/>
            <a:r>
              <a:rPr lang="fr-FR" sz="1100" dirty="0" smtClean="0"/>
              <a:t>LUNDI</a:t>
            </a:r>
          </a:p>
          <a:p>
            <a:pPr algn="ctr"/>
            <a:r>
              <a:rPr lang="fr-FR" sz="1100" dirty="0" smtClean="0"/>
              <a:t>MERCREDI</a:t>
            </a:r>
          </a:p>
          <a:p>
            <a:pPr algn="ctr"/>
            <a:r>
              <a:rPr lang="fr-FR" sz="1100" dirty="0" smtClean="0"/>
              <a:t>VENDREDI</a:t>
            </a:r>
          </a:p>
          <a:p>
            <a:pPr algn="ctr"/>
            <a:r>
              <a:rPr lang="fr-FR" sz="1100" dirty="0" smtClean="0"/>
              <a:t> </a:t>
            </a:r>
            <a:endParaRPr lang="fr-FR" sz="1100" dirty="0"/>
          </a:p>
        </p:txBody>
      </p:sp>
      <p:sp>
        <p:nvSpPr>
          <p:cNvPr id="13" name="Rectangle avec flèche vers le bas 12"/>
          <p:cNvSpPr/>
          <p:nvPr/>
        </p:nvSpPr>
        <p:spPr>
          <a:xfrm rot="5400000">
            <a:off x="6902697" y="3422217"/>
            <a:ext cx="1872208" cy="1675310"/>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7596336" y="3867457"/>
            <a:ext cx="1080120" cy="784830"/>
          </a:xfrm>
          <a:prstGeom prst="rect">
            <a:avLst/>
          </a:prstGeom>
          <a:noFill/>
        </p:spPr>
        <p:txBody>
          <a:bodyPr wrap="square" rtlCol="0">
            <a:spAutoFit/>
          </a:bodyPr>
          <a:lstStyle/>
          <a:p>
            <a:pPr algn="ctr"/>
            <a:r>
              <a:rPr lang="fr-FR" sz="1100" dirty="0" smtClean="0"/>
              <a:t>LUNDI</a:t>
            </a:r>
          </a:p>
          <a:p>
            <a:pPr algn="ctr"/>
            <a:r>
              <a:rPr lang="fr-FR" sz="1100" dirty="0" smtClean="0"/>
              <a:t>MERCREDI</a:t>
            </a:r>
          </a:p>
          <a:p>
            <a:pPr algn="ctr"/>
            <a:r>
              <a:rPr lang="fr-FR" sz="1100" dirty="0" smtClean="0"/>
              <a:t>VENDREDI</a:t>
            </a:r>
          </a:p>
          <a:p>
            <a:pPr algn="ctr"/>
            <a:r>
              <a:rPr lang="fr-FR" sz="1200" dirty="0" smtClean="0"/>
              <a:t> </a:t>
            </a:r>
            <a:endParaRPr lang="fr-FR" sz="1200" dirty="0"/>
          </a:p>
        </p:txBody>
      </p:sp>
      <p:sp>
        <p:nvSpPr>
          <p:cNvPr id="2" name="Espace réservé du numéro de diapositive 1"/>
          <p:cNvSpPr>
            <a:spLocks noGrp="1"/>
          </p:cNvSpPr>
          <p:nvPr>
            <p:ph type="sldNum" sz="quarter" idx="12"/>
          </p:nvPr>
        </p:nvSpPr>
        <p:spPr/>
        <p:txBody>
          <a:bodyPr/>
          <a:lstStyle/>
          <a:p>
            <a:fld id="{AAFC97AD-9CFE-4500-8EA3-C66F8A0E774D}" type="slidenum">
              <a:rPr lang="fr-FR" smtClean="0"/>
              <a:t>23</a:t>
            </a:fld>
            <a:endParaRPr lang="fr-FR" dirty="0"/>
          </a:p>
        </p:txBody>
      </p:sp>
    </p:spTree>
    <p:extLst>
      <p:ext uri="{BB962C8B-B14F-4D97-AF65-F5344CB8AC3E}">
        <p14:creationId xmlns:p14="http://schemas.microsoft.com/office/powerpoint/2010/main" val="3068060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80" y="1241085"/>
            <a:ext cx="8412576" cy="1569660"/>
          </a:xfrm>
          <a:prstGeom prst="rect">
            <a:avLst/>
          </a:prstGeom>
        </p:spPr>
        <p:txBody>
          <a:bodyPr wrap="square">
            <a:spAutoFit/>
          </a:bodyPr>
          <a:lstStyle/>
          <a:p>
            <a:pPr>
              <a:buFont typeface="Monotype Sorts" pitchFamily="2" charset="2"/>
              <a:buNone/>
              <a:defRPr/>
            </a:pPr>
            <a:r>
              <a:rPr lang="fr-FR" altLang="fr-FR" sz="1200" dirty="0">
                <a:latin typeface="Arial" panose="020B0604020202020204" pitchFamily="34" charset="0"/>
                <a:cs typeface="Arial" panose="020B0604020202020204" pitchFamily="34" charset="0"/>
              </a:rPr>
              <a:t>Le </a:t>
            </a:r>
            <a:r>
              <a:rPr lang="fr-FR" altLang="fr-FR" sz="1200" dirty="0" err="1" smtClean="0">
                <a:latin typeface="Arial" pitchFamily="34" charset="0"/>
                <a:cs typeface="Arial" panose="020B0604020202020204" pitchFamily="34" charset="0"/>
              </a:rPr>
              <a:t>C.N.Vauroux</a:t>
            </a:r>
            <a:r>
              <a:rPr lang="fr-FR" altLang="fr-FR" sz="1200" dirty="0" smtClean="0">
                <a:latin typeface="Arial" pitchFamily="34" charset="0"/>
                <a:cs typeface="Arial" panose="020B0604020202020204" pitchFamily="34" charset="0"/>
              </a:rPr>
              <a:t> s</a:t>
            </a:r>
            <a:r>
              <a:rPr lang="fr-FR" altLang="fr-FR" sz="1200" dirty="0">
                <a:latin typeface="Arial" pitchFamily="34" charset="0"/>
                <a:cs typeface="Arial" panose="020B0604020202020204" pitchFamily="34" charset="0"/>
              </a:rPr>
              <a:t> </a:t>
            </a:r>
            <a:r>
              <a:rPr lang="fr-FR" altLang="fr-FR" sz="1200" dirty="0" smtClean="0">
                <a:latin typeface="Arial" pitchFamily="34" charset="0"/>
                <a:cs typeface="Arial" panose="020B0604020202020204" pitchFamily="34" charset="0"/>
              </a:rPr>
              <a:t>’inscrit, </a:t>
            </a:r>
            <a:r>
              <a:rPr lang="fr-FR" altLang="fr-FR" sz="1200" dirty="0">
                <a:latin typeface="Arial" pitchFamily="34" charset="0"/>
                <a:cs typeface="Arial" panose="020B0604020202020204" pitchFamily="34" charset="0"/>
              </a:rPr>
              <a:t>en collaboration avec la </a:t>
            </a:r>
            <a:r>
              <a:rPr lang="fr-FR" altLang="fr-FR" sz="1200" dirty="0" smtClean="0">
                <a:latin typeface="Arial" pitchFamily="34" charset="0"/>
                <a:cs typeface="Arial" panose="020B0604020202020204" pitchFamily="34" charset="0"/>
              </a:rPr>
              <a:t>ligue dans </a:t>
            </a:r>
            <a:r>
              <a:rPr lang="fr-FR" altLang="fr-FR" sz="1200" dirty="0">
                <a:latin typeface="Arial" pitchFamily="34" charset="0"/>
                <a:cs typeface="Arial" panose="020B0604020202020204" pitchFamily="34" charset="0"/>
              </a:rPr>
              <a:t>une démarche de :</a:t>
            </a:r>
          </a:p>
          <a:p>
            <a:pPr lvl="1">
              <a:buFont typeface="Monotype Sorts" pitchFamily="2" charset="2"/>
              <a:buNone/>
              <a:defRPr/>
            </a:pPr>
            <a:endParaRPr lang="fr-FR" altLang="fr-FR" sz="1200" dirty="0">
              <a:latin typeface="Arial" pitchFamily="34" charset="0"/>
              <a:cs typeface="Arial" panose="020B0604020202020204" pitchFamily="34" charset="0"/>
            </a:endParaRPr>
          </a:p>
          <a:p>
            <a:pPr marL="742950" lvl="1" indent="-285750">
              <a:buFont typeface="Wingdings" panose="05000000000000000000" pitchFamily="2" charset="2"/>
              <a:buChar char="v"/>
              <a:defRPr/>
            </a:pPr>
            <a:r>
              <a:rPr lang="fr-FR" altLang="fr-FR" sz="1200" dirty="0">
                <a:latin typeface="Arial" pitchFamily="34" charset="0"/>
                <a:cs typeface="Arial" panose="020B0604020202020204" pitchFamily="34" charset="0"/>
              </a:rPr>
              <a:t>Formation continue de l’encadrement ;</a:t>
            </a:r>
          </a:p>
          <a:p>
            <a:pPr lvl="1">
              <a:defRPr/>
            </a:pPr>
            <a:endParaRPr lang="fr-FR" altLang="fr-FR" sz="1200" dirty="0">
              <a:latin typeface="Arial" pitchFamily="34" charset="0"/>
              <a:cs typeface="Arial" panose="020B0604020202020204" pitchFamily="34" charset="0"/>
            </a:endParaRPr>
          </a:p>
          <a:p>
            <a:pPr marL="742950" lvl="1" indent="-285750">
              <a:buFont typeface="Wingdings" panose="05000000000000000000" pitchFamily="2" charset="2"/>
              <a:buChar char="v"/>
              <a:defRPr/>
            </a:pPr>
            <a:r>
              <a:rPr lang="fr-FR" altLang="fr-FR" sz="1200" dirty="0">
                <a:latin typeface="Arial" pitchFamily="34" charset="0"/>
                <a:cs typeface="Arial" panose="020B0604020202020204" pitchFamily="34" charset="0"/>
              </a:rPr>
              <a:t>Formation des dirigeants (</a:t>
            </a:r>
            <a:r>
              <a:rPr lang="fr-FR" altLang="fr-FR" sz="1200" dirty="0">
                <a:latin typeface="Arial" pitchFamily="34" charset="0"/>
                <a:ea typeface="SimSun" pitchFamily="2" charset="-122"/>
                <a:cs typeface="Arial" panose="020B0604020202020204" pitchFamily="34" charset="0"/>
              </a:rPr>
              <a:t>Faciliter l’accès à la formation des juges, des officiels afin de palier au déficit )</a:t>
            </a:r>
            <a:r>
              <a:rPr lang="fr-FR" altLang="fr-FR" sz="1200" dirty="0">
                <a:latin typeface="Arial" pitchFamily="34" charset="0"/>
                <a:cs typeface="Arial" panose="020B0604020202020204" pitchFamily="34" charset="0"/>
              </a:rPr>
              <a:t>;</a:t>
            </a:r>
          </a:p>
          <a:p>
            <a:pPr lvl="1">
              <a:defRPr/>
            </a:pPr>
            <a:endParaRPr lang="fr-FR" altLang="fr-FR" sz="1200" dirty="0">
              <a:latin typeface="Arial" pitchFamily="34" charset="0"/>
              <a:cs typeface="Arial" panose="020B0604020202020204" pitchFamily="34" charset="0"/>
            </a:endParaRPr>
          </a:p>
          <a:p>
            <a:pPr marL="742950" lvl="1" indent="-285750">
              <a:buFont typeface="Wingdings" panose="05000000000000000000" pitchFamily="2" charset="2"/>
              <a:buChar char="v"/>
              <a:defRPr/>
            </a:pPr>
            <a:r>
              <a:rPr lang="fr-FR" altLang="fr-FR" sz="1200" dirty="0">
                <a:latin typeface="Arial" pitchFamily="34" charset="0"/>
                <a:cs typeface="Arial" panose="020B0604020202020204" pitchFamily="34" charset="0"/>
              </a:rPr>
              <a:t>Formation </a:t>
            </a:r>
            <a:r>
              <a:rPr lang="fr-FR" altLang="fr-FR" sz="1200" dirty="0">
                <a:latin typeface="Arial" panose="020B0604020202020204" pitchFamily="34" charset="0"/>
                <a:ea typeface="SimSun" pitchFamily="2" charset="-122"/>
                <a:cs typeface="Arial" panose="020B0604020202020204" pitchFamily="34" charset="0"/>
              </a:rPr>
              <a:t> (Permettre aux adhérents de suivre des formations fédérales et professionnelles ( formation fédérale à l’encadrement, BNSSA, Brevet d’état etc. …).</a:t>
            </a:r>
          </a:p>
        </p:txBody>
      </p:sp>
      <p:sp>
        <p:nvSpPr>
          <p:cNvPr id="3" name="ZoneTexte 2"/>
          <p:cNvSpPr txBox="1"/>
          <p:nvPr/>
        </p:nvSpPr>
        <p:spPr>
          <a:xfrm>
            <a:off x="263880" y="760885"/>
            <a:ext cx="8640960" cy="400110"/>
          </a:xfrm>
          <a:prstGeom prst="rect">
            <a:avLst/>
          </a:prstGeom>
          <a:noFill/>
        </p:spPr>
        <p:txBody>
          <a:bodyPr wrap="square" rtlCol="0">
            <a:spAutoFit/>
          </a:bodyPr>
          <a:lstStyle/>
          <a:p>
            <a:r>
              <a:rPr lang="fr-FR" sz="2000" b="1" dirty="0" smtClean="0">
                <a:solidFill>
                  <a:schemeClr val="accent3">
                    <a:lumMod val="75000"/>
                  </a:schemeClr>
                </a:solidFill>
                <a:latin typeface="Arial Rounded MT Bold" panose="020F0704030504030204" pitchFamily="34" charset="0"/>
              </a:rPr>
              <a:t>E - FORMATION</a:t>
            </a:r>
            <a:endParaRPr lang="fr-FR" sz="2000" b="1" dirty="0">
              <a:solidFill>
                <a:schemeClr val="accent3">
                  <a:lumMod val="75000"/>
                </a:schemeClr>
              </a:solidFill>
              <a:latin typeface="Arial Rounded MT Bold" panose="020F0704030504030204" pitchFamily="34" charset="0"/>
            </a:endParaRPr>
          </a:p>
        </p:txBody>
      </p:sp>
      <p:sp>
        <p:nvSpPr>
          <p:cNvPr id="4" name="Espace réservé du contenu 2">
            <a:extLst>
              <a:ext uri="{FF2B5EF4-FFF2-40B4-BE49-F238E27FC236}">
                <a16:creationId xmlns="" xmlns:a16="http://schemas.microsoft.com/office/drawing/2014/main" id="{6A708164-1F52-4958-8A08-78776D1D9E20}"/>
              </a:ext>
            </a:extLst>
          </p:cNvPr>
          <p:cNvSpPr txBox="1">
            <a:spLocks/>
          </p:cNvSpPr>
          <p:nvPr/>
        </p:nvSpPr>
        <p:spPr>
          <a:xfrm>
            <a:off x="3131840" y="3212976"/>
            <a:ext cx="4752528" cy="3312368"/>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fr-FR" sz="1600" b="1" i="1" dirty="0"/>
              <a:t>FORMATIONS</a:t>
            </a:r>
          </a:p>
          <a:p>
            <a:pPr marL="0" indent="0" algn="ctr">
              <a:buFont typeface="Wingdings 3" charset="2"/>
              <a:buNone/>
            </a:pPr>
            <a:r>
              <a:rPr lang="fr-FR" sz="1200" b="1" dirty="0" smtClean="0">
                <a:latin typeface="Bahnschrift" panose="020B0502040204020203" pitchFamily="34" charset="0"/>
              </a:rPr>
              <a:t>Moniteur sportif  activités aquatiques</a:t>
            </a:r>
            <a:endParaRPr lang="fr-FR" sz="1200" b="1" dirty="0">
              <a:latin typeface="Bahnschrift" panose="020B0502040204020203" pitchFamily="34" charset="0"/>
            </a:endParaRPr>
          </a:p>
          <a:p>
            <a:pPr marL="0" indent="0" algn="ctr">
              <a:buFont typeface="Wingdings 3" charset="2"/>
              <a:buNone/>
            </a:pPr>
            <a:r>
              <a:rPr lang="fr-FR" sz="1200" b="1" dirty="0" smtClean="0">
                <a:latin typeface="Bahnschrift" panose="020B0502040204020203" pitchFamily="34" charset="0"/>
              </a:rPr>
              <a:t>Brevet </a:t>
            </a:r>
            <a:r>
              <a:rPr lang="fr-FR" sz="1200" b="1" dirty="0">
                <a:latin typeface="Bahnschrift" panose="020B0502040204020203" pitchFamily="34" charset="0"/>
              </a:rPr>
              <a:t>Fédéral 1 (encadrement ENF 1)</a:t>
            </a:r>
          </a:p>
          <a:p>
            <a:pPr marL="0" indent="0" algn="ctr">
              <a:buFont typeface="Wingdings 3" charset="2"/>
              <a:buNone/>
            </a:pPr>
            <a:r>
              <a:rPr lang="fr-FR" sz="1200" b="1" dirty="0">
                <a:latin typeface="Bahnschrift" panose="020B0502040204020203" pitchFamily="34" charset="0"/>
              </a:rPr>
              <a:t> </a:t>
            </a:r>
            <a:r>
              <a:rPr lang="fr-FR" sz="1200" b="1" dirty="0" smtClean="0">
                <a:latin typeface="Bahnschrift" panose="020B0502040204020203" pitchFamily="34" charset="0"/>
              </a:rPr>
              <a:t>Brevet </a:t>
            </a:r>
            <a:r>
              <a:rPr lang="fr-FR" sz="1200" b="1" dirty="0">
                <a:latin typeface="Bahnschrift" panose="020B0502040204020203" pitchFamily="34" charset="0"/>
              </a:rPr>
              <a:t>Fédéral 2 (encadrement ENF 2 &amp; 3)</a:t>
            </a:r>
          </a:p>
          <a:p>
            <a:pPr marL="0" indent="0" algn="ctr">
              <a:buFont typeface="Wingdings 3" charset="2"/>
              <a:buNone/>
            </a:pPr>
            <a:r>
              <a:rPr lang="fr-FR" sz="1200" b="1" dirty="0" smtClean="0">
                <a:latin typeface="Bahnschrift" panose="020B0502040204020203" pitchFamily="34" charset="0"/>
              </a:rPr>
              <a:t>BF3 </a:t>
            </a:r>
            <a:r>
              <a:rPr lang="fr-FR" sz="1200" b="1" dirty="0">
                <a:latin typeface="Bahnschrift" panose="020B0502040204020203" pitchFamily="34" charset="0"/>
              </a:rPr>
              <a:t>= ¾ du BPJEPS AAN (brevet d’État) </a:t>
            </a:r>
            <a:endParaRPr lang="fr-FR" sz="1200" b="1" dirty="0" smtClean="0">
              <a:latin typeface="Bahnschrift" panose="020B0502040204020203" pitchFamily="34" charset="0"/>
            </a:endParaRPr>
          </a:p>
          <a:p>
            <a:pPr marL="0" indent="0" algn="ctr">
              <a:buFont typeface="Wingdings 3" charset="2"/>
              <a:buNone/>
            </a:pPr>
            <a:r>
              <a:rPr lang="fr-FR" sz="1200" b="1" dirty="0" smtClean="0">
                <a:latin typeface="Bahnschrift" panose="020B0502040204020203" pitchFamily="34" charset="0"/>
              </a:rPr>
              <a:t>Formation  brevet fédéral  NAGEZ FORME SANTE</a:t>
            </a:r>
          </a:p>
          <a:p>
            <a:pPr marL="0" indent="0" algn="ctr">
              <a:buFont typeface="Wingdings 3" charset="2"/>
              <a:buNone/>
            </a:pPr>
            <a:r>
              <a:rPr lang="fr-FR" sz="1200" b="1" dirty="0" smtClean="0">
                <a:latin typeface="Bahnschrift" panose="020B0502040204020203" pitchFamily="34" charset="0"/>
              </a:rPr>
              <a:t>Formation  brevet fédéral NAGEZ FORME BIEN ETRE</a:t>
            </a:r>
            <a:endParaRPr lang="fr-FR" sz="1200" b="1" dirty="0">
              <a:latin typeface="Bahnschrift" panose="020B0502040204020203" pitchFamily="34" charset="0"/>
            </a:endParaRPr>
          </a:p>
          <a:p>
            <a:pPr marL="0" indent="0" algn="ctr">
              <a:buFont typeface="Wingdings 3" charset="2"/>
              <a:buNone/>
            </a:pPr>
            <a:r>
              <a:rPr lang="fr-FR" sz="1200" b="1" dirty="0" smtClean="0">
                <a:latin typeface="Bahnschrift" panose="020B0502040204020203" pitchFamily="34" charset="0"/>
              </a:rPr>
              <a:t>BNSSA (entraînement ) </a:t>
            </a:r>
            <a:endParaRPr lang="fr-FR" sz="1200" b="1" dirty="0">
              <a:latin typeface="Bahnschrift" panose="020B0502040204020203" pitchFamily="34" charset="0"/>
            </a:endParaRPr>
          </a:p>
          <a:p>
            <a:pPr marL="0" indent="0" algn="ctr">
              <a:buFont typeface="Wingdings 3" charset="2"/>
              <a:buNone/>
            </a:pPr>
            <a:r>
              <a:rPr lang="fr-FR" sz="1200" b="1" dirty="0" smtClean="0">
                <a:latin typeface="Bahnschrift" panose="020B0502040204020203" pitchFamily="34" charset="0"/>
              </a:rPr>
              <a:t>Officiel </a:t>
            </a:r>
            <a:r>
              <a:rPr lang="fr-FR" sz="1200" b="1" dirty="0">
                <a:latin typeface="Bahnschrift" panose="020B0502040204020203" pitchFamily="34" charset="0"/>
              </a:rPr>
              <a:t>Compétition </a:t>
            </a:r>
          </a:p>
          <a:p>
            <a:pPr marL="0" indent="0" algn="ctr">
              <a:buFont typeface="Wingdings 3" charset="2"/>
              <a:buNone/>
            </a:pPr>
            <a:endParaRPr lang="fr-FR" sz="1100" dirty="0"/>
          </a:p>
        </p:txBody>
      </p:sp>
      <p:sp>
        <p:nvSpPr>
          <p:cNvPr id="5" name="Espace réservé du numéro de diapositive 4"/>
          <p:cNvSpPr>
            <a:spLocks noGrp="1"/>
          </p:cNvSpPr>
          <p:nvPr>
            <p:ph type="sldNum" sz="quarter" idx="12"/>
          </p:nvPr>
        </p:nvSpPr>
        <p:spPr/>
        <p:txBody>
          <a:bodyPr/>
          <a:lstStyle/>
          <a:p>
            <a:fld id="{AAFC97AD-9CFE-4500-8EA3-C66F8A0E774D}" type="slidenum">
              <a:rPr lang="fr-FR" smtClean="0"/>
              <a:t>24</a:t>
            </a:fld>
            <a:endParaRPr lang="fr-FR" dirty="0"/>
          </a:p>
        </p:txBody>
      </p:sp>
    </p:spTree>
    <p:extLst>
      <p:ext uri="{BB962C8B-B14F-4D97-AF65-F5344CB8AC3E}">
        <p14:creationId xmlns:p14="http://schemas.microsoft.com/office/powerpoint/2010/main" val="3920140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132856"/>
            <a:ext cx="8496944" cy="3785652"/>
          </a:xfrm>
          <a:prstGeom prst="rect">
            <a:avLst/>
          </a:prstGeom>
        </p:spPr>
        <p:txBody>
          <a:bodyPr wrap="square">
            <a:spAutoFit/>
          </a:bodyPr>
          <a:lstStyle/>
          <a:p>
            <a:pPr algn="ctr"/>
            <a:r>
              <a:rPr lang="fr-FR" sz="2000" dirty="0" smtClean="0">
                <a:solidFill>
                  <a:srgbClr val="C00000"/>
                </a:solidFill>
                <a:latin typeface="Arial Rounded MT Bold" panose="020F0704030504030204" pitchFamily="34" charset="0"/>
              </a:rPr>
              <a:t> </a:t>
            </a:r>
            <a:r>
              <a:rPr lang="fr-FR" sz="2000" dirty="0" smtClean="0">
                <a:solidFill>
                  <a:schemeClr val="accent3">
                    <a:lumMod val="75000"/>
                  </a:schemeClr>
                </a:solidFill>
                <a:latin typeface="Arial Rounded MT Bold" panose="020F0704030504030204" pitchFamily="34" charset="0"/>
              </a:rPr>
              <a:t>POURSUITE DE LA STRUCTURATION ET DEVELOPPEMENT </a:t>
            </a:r>
            <a:r>
              <a:rPr lang="fr-FR" sz="2000" dirty="0" smtClean="0">
                <a:solidFill>
                  <a:srgbClr val="C00000"/>
                </a:solidFill>
                <a:latin typeface="Arial Rounded MT Bold" panose="020F0704030504030204" pitchFamily="34" charset="0"/>
              </a:rPr>
              <a:t>DE :</a:t>
            </a:r>
          </a:p>
          <a:p>
            <a:endParaRPr lang="fr-FR" sz="2400" dirty="0" smtClean="0">
              <a:solidFill>
                <a:srgbClr val="FF0000"/>
              </a:solidFill>
              <a:latin typeface="Franklin Gothic Demi Cond" panose="020B0706030402020204" pitchFamily="34" charset="0"/>
            </a:endParaRPr>
          </a:p>
          <a:p>
            <a:pPr marL="457200" indent="-457200">
              <a:buFont typeface="Wingdings" panose="05000000000000000000" pitchFamily="2" charset="2"/>
              <a:buChar char="q"/>
            </a:pPr>
            <a:r>
              <a:rPr lang="fr-FR" sz="1400" dirty="0" smtClean="0">
                <a:latin typeface="Arial Rounded MT Bold" panose="020F0704030504030204" pitchFamily="34" charset="0"/>
              </a:rPr>
              <a:t>JAN </a:t>
            </a:r>
          </a:p>
          <a:p>
            <a:endParaRPr lang="fr-FR" sz="1400" dirty="0" smtClean="0">
              <a:latin typeface="Arial Rounded MT Bold" panose="020F0704030504030204" pitchFamily="34" charset="0"/>
            </a:endParaRPr>
          </a:p>
          <a:p>
            <a:pPr marL="457200" indent="-457200">
              <a:buFont typeface="Wingdings" panose="05000000000000000000" pitchFamily="2" charset="2"/>
              <a:buChar char="q"/>
            </a:pPr>
            <a:r>
              <a:rPr lang="fr-FR" sz="1400" dirty="0" smtClean="0">
                <a:latin typeface="Arial Rounded MT Bold" panose="020F0704030504030204" pitchFamily="34" charset="0"/>
              </a:rPr>
              <a:t>Ecole de natation française (E.N.F.) ;</a:t>
            </a:r>
          </a:p>
          <a:p>
            <a:endParaRPr lang="fr-FR" sz="1400" dirty="0" smtClean="0">
              <a:latin typeface="Arial Rounded MT Bold" panose="020F0704030504030204" pitchFamily="34" charset="0"/>
            </a:endParaRPr>
          </a:p>
          <a:p>
            <a:pPr marL="457200" indent="-457200">
              <a:buFont typeface="Wingdings" panose="05000000000000000000" pitchFamily="2" charset="2"/>
              <a:buChar char="q"/>
            </a:pPr>
            <a:r>
              <a:rPr lang="fr-FR" sz="1400" dirty="0" smtClean="0">
                <a:latin typeface="Arial Rounded MT Bold" panose="020F0704030504030204" pitchFamily="34" charset="0"/>
              </a:rPr>
              <a:t>Natation sportive benjamins juniors</a:t>
            </a:r>
          </a:p>
          <a:p>
            <a:endParaRPr lang="fr-FR" sz="1400" dirty="0" smtClean="0">
              <a:latin typeface="Arial Rounded MT Bold" panose="020F0704030504030204" pitchFamily="34" charset="0"/>
            </a:endParaRPr>
          </a:p>
          <a:p>
            <a:pPr marL="457200" indent="-457200">
              <a:buFont typeface="Wingdings" panose="05000000000000000000" pitchFamily="2" charset="2"/>
              <a:buChar char="q"/>
            </a:pPr>
            <a:r>
              <a:rPr lang="fr-FR" sz="1400" dirty="0" smtClean="0">
                <a:latin typeface="Arial Rounded MT Bold" panose="020F0704030504030204" pitchFamily="34" charset="0"/>
              </a:rPr>
              <a:t>Natation jeunes 4 nages (12/18 ans)</a:t>
            </a:r>
          </a:p>
          <a:p>
            <a:endParaRPr lang="fr-FR" sz="1400" dirty="0" smtClean="0">
              <a:latin typeface="Arial Rounded MT Bold" panose="020F0704030504030204" pitchFamily="34" charset="0"/>
            </a:endParaRPr>
          </a:p>
          <a:p>
            <a:pPr marL="457200" indent="-457200">
              <a:buFont typeface="Wingdings" panose="05000000000000000000" pitchFamily="2" charset="2"/>
              <a:buChar char="q"/>
            </a:pPr>
            <a:r>
              <a:rPr lang="fr-FR" sz="1400" dirty="0" smtClean="0">
                <a:latin typeface="Arial Rounded MT Bold" panose="020F0704030504030204" pitchFamily="34" charset="0"/>
              </a:rPr>
              <a:t>Natation adultes</a:t>
            </a:r>
          </a:p>
          <a:p>
            <a:pPr marL="914400" lvl="1" indent="-457200">
              <a:buFont typeface="Arial" panose="020B0604020202020204" pitchFamily="34" charset="0"/>
              <a:buChar char="•"/>
            </a:pPr>
            <a:r>
              <a:rPr lang="fr-FR" sz="1400" dirty="0" smtClean="0">
                <a:latin typeface="Arial Rounded MT Bold" panose="020F0704030504030204" pitchFamily="34" charset="0"/>
              </a:rPr>
              <a:t>Nagez Forme Bien Etre</a:t>
            </a:r>
          </a:p>
          <a:p>
            <a:pPr marL="914400" lvl="1" indent="-457200">
              <a:buFont typeface="Arial" panose="020B0604020202020204" pitchFamily="34" charset="0"/>
              <a:buChar char="•"/>
            </a:pPr>
            <a:r>
              <a:rPr lang="fr-FR" sz="1400" dirty="0" smtClean="0">
                <a:latin typeface="Arial Rounded MT Bold" panose="020F0704030504030204" pitchFamily="34" charset="0"/>
              </a:rPr>
              <a:t>Nagez Forme Sante</a:t>
            </a:r>
          </a:p>
          <a:p>
            <a:pPr marL="914400" lvl="1" indent="-457200">
              <a:buFont typeface="Arial" panose="020B0604020202020204" pitchFamily="34" charset="0"/>
              <a:buChar char="•"/>
            </a:pPr>
            <a:r>
              <a:rPr lang="fr-FR" sz="1400" dirty="0" smtClean="0">
                <a:latin typeface="Arial Rounded MT Bold" panose="020F0704030504030204" pitchFamily="34" charset="0"/>
              </a:rPr>
              <a:t>Nagez Sportif</a:t>
            </a:r>
          </a:p>
          <a:p>
            <a:pPr marL="914400" lvl="1" indent="-457200">
              <a:buFont typeface="Arial" panose="020B0604020202020204" pitchFamily="34" charset="0"/>
              <a:buChar char="•"/>
            </a:pPr>
            <a:r>
              <a:rPr lang="fr-FR" sz="1400" dirty="0" smtClean="0">
                <a:latin typeface="Arial Rounded MT Bold" panose="020F0704030504030204" pitchFamily="34" charset="0"/>
              </a:rPr>
              <a:t>Entraînement BNSSA  (en collaboration avec l’A.F.A.S.S.E)</a:t>
            </a:r>
            <a:endParaRPr lang="fr-FR" sz="1400" dirty="0" smtClean="0">
              <a:solidFill>
                <a:srgbClr val="FF0000"/>
              </a:solidFill>
              <a:latin typeface="Arial Rounded MT Bold" panose="020F0704030504030204" pitchFamily="34" charset="0"/>
            </a:endParaRPr>
          </a:p>
          <a:p>
            <a:endParaRPr lang="fr-FR" sz="1400" dirty="0">
              <a:solidFill>
                <a:srgbClr val="FF0000"/>
              </a:solidFill>
              <a:latin typeface="Franklin Gothic Demi Cond" panose="020B0706030402020204" pitchFamily="34" charset="0"/>
            </a:endParaRPr>
          </a:p>
        </p:txBody>
      </p:sp>
      <p:sp>
        <p:nvSpPr>
          <p:cNvPr id="2" name="Espace réservé du numéro de diapositive 1"/>
          <p:cNvSpPr>
            <a:spLocks noGrp="1"/>
          </p:cNvSpPr>
          <p:nvPr>
            <p:ph type="sldNum" sz="quarter" idx="12"/>
          </p:nvPr>
        </p:nvSpPr>
        <p:spPr/>
        <p:txBody>
          <a:bodyPr/>
          <a:lstStyle/>
          <a:p>
            <a:fld id="{AAFC97AD-9CFE-4500-8EA3-C66F8A0E774D}" type="slidenum">
              <a:rPr lang="fr-FR" smtClean="0"/>
              <a:t>25</a:t>
            </a:fld>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0270"/>
            <a:ext cx="2376264" cy="195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8187">
            <a:off x="4427984" y="1047800"/>
            <a:ext cx="8477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424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9105" y="188640"/>
            <a:ext cx="8640960" cy="6032421"/>
          </a:xfrm>
          <a:prstGeom prst="rect">
            <a:avLst/>
          </a:prstGeom>
          <a:noFill/>
        </p:spPr>
        <p:txBody>
          <a:bodyPr wrap="square" rtlCol="0">
            <a:spAutoFit/>
          </a:bodyPr>
          <a:lstStyle/>
          <a:p>
            <a:r>
              <a:rPr lang="fr-FR" sz="1600" b="1" dirty="0" smtClean="0">
                <a:solidFill>
                  <a:schemeClr val="accent3">
                    <a:lumMod val="75000"/>
                  </a:schemeClr>
                </a:solidFill>
                <a:latin typeface="Arial Rounded MT Bold" panose="020F0704030504030204" pitchFamily="34" charset="0"/>
              </a:rPr>
              <a:t>Mais aussi par :</a:t>
            </a:r>
          </a:p>
          <a:p>
            <a:endParaRPr lang="fr-FR" sz="800" dirty="0"/>
          </a:p>
          <a:p>
            <a:pPr marL="285750" indent="-28575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Maintien de la labellisation (reconnaissance du savoir faire du club en matière de perfectionnement et de développement des jeunes mais aussi d’ouverture à la natation santé. Le club devra s’imposer d’exercer ses activités dans les cadres fédéraux et réglementaires)  De ce fait la politique :  tout adhérent est licencié, est maintenue.</a:t>
            </a:r>
          </a:p>
          <a:p>
            <a:endParaRPr lang="fr-FR"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Travailler sur une option natation au collège  de Mainvilliers (compte tenu de la proximité d’un collège) ;</a:t>
            </a:r>
          </a:p>
          <a:p>
            <a:endParaRPr lang="fr-FR"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Mise en place de stages pendant les vacances scolaires (permettant d’améliorer le niveau technique et les performances. Les préparer physiquement et mentalement aux compétitions, en construisant la cohésion de groupe) ; </a:t>
            </a:r>
          </a:p>
          <a:p>
            <a:pPr marL="285750" indent="-285750">
              <a:buFont typeface="Wingdings" panose="05000000000000000000" pitchFamily="2" charset="2"/>
              <a:buChar char="q"/>
            </a:pPr>
            <a:endParaRPr lang="fr-FR"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Offrir des stages de perfectionnement pendant  les grandes vacances ;</a:t>
            </a:r>
          </a:p>
          <a:p>
            <a:endParaRPr lang="fr-FR"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Création </a:t>
            </a:r>
            <a:r>
              <a:rPr lang="fr-FR" sz="1200" u="sng" dirty="0" smtClean="0">
                <a:latin typeface="Arial" panose="020B0604020202020204" pitchFamily="34" charset="0"/>
                <a:cs typeface="Arial" panose="020B0604020202020204" pitchFamily="34" charset="0"/>
              </a:rPr>
              <a:t>d’un poste de salarié au sein du CNVAUROUX </a:t>
            </a:r>
            <a:r>
              <a:rPr lang="fr-FR" sz="1200" dirty="0" smtClean="0">
                <a:latin typeface="Arial" panose="020B0604020202020204" pitchFamily="34" charset="0"/>
                <a:cs typeface="Arial" panose="020B0604020202020204" pitchFamily="34" charset="0"/>
              </a:rPr>
              <a:t>(en tenant comptes des objectifs et des vacations existantes) ;</a:t>
            </a:r>
          </a:p>
          <a:p>
            <a:endParaRPr lang="fr-FR" sz="12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Publication d’un bulletin associatif régulier</a:t>
            </a:r>
          </a:p>
          <a:p>
            <a:pPr lvl="0"/>
            <a:endParaRPr lang="fr-FR" sz="1200" b="1" dirty="0">
              <a:solidFill>
                <a:srgbClr val="FF0000"/>
              </a:solidFill>
              <a:latin typeface="Arial" panose="020B0604020202020204" pitchFamily="34" charset="0"/>
              <a:cs typeface="Arial" panose="020B0604020202020204" pitchFamily="34" charset="0"/>
            </a:endParaRPr>
          </a:p>
          <a:p>
            <a:pPr lvl="0"/>
            <a:r>
              <a:rPr lang="fr-FR" sz="1600" b="1" dirty="0" smtClean="0">
                <a:solidFill>
                  <a:schemeClr val="accent3">
                    <a:lumMod val="75000"/>
                  </a:schemeClr>
                </a:solidFill>
                <a:latin typeface="Arial Rounded MT Bold" panose="020F0704030504030204" pitchFamily="34" charset="0"/>
              </a:rPr>
              <a:t>Et par  </a:t>
            </a:r>
            <a:r>
              <a:rPr lang="fr-FR" sz="1600" dirty="0" smtClean="0">
                <a:solidFill>
                  <a:schemeClr val="accent3">
                    <a:lumMod val="75000"/>
                  </a:schemeClr>
                </a:solidFill>
                <a:latin typeface="Arial Rounded MT Bold" panose="020F0704030504030204" pitchFamily="34" charset="0"/>
              </a:rPr>
              <a:t>:</a:t>
            </a:r>
          </a:p>
          <a:p>
            <a:pPr lvl="0"/>
            <a:endParaRPr lang="fr-FR" sz="1200" dirty="0">
              <a:solidFill>
                <a:srgbClr val="FF0000"/>
              </a:solidFill>
              <a:latin typeface="Arial Rounded MT Bold" panose="020F0704030504030204" pitchFamily="34" charset="0"/>
            </a:endParaRPr>
          </a:p>
          <a:p>
            <a:pPr lvl="0"/>
            <a:r>
              <a:rPr lang="fr-FR" sz="1200" dirty="0">
                <a:solidFill>
                  <a:prstClr val="black"/>
                </a:solidFill>
                <a:latin typeface="Arial" panose="020B0604020202020204" pitchFamily="34" charset="0"/>
                <a:cs typeface="Arial" panose="020B0604020202020204" pitchFamily="34" charset="0"/>
              </a:rPr>
              <a:t>Le </a:t>
            </a:r>
            <a:r>
              <a:rPr lang="fr-FR" sz="1200" dirty="0" err="1">
                <a:solidFill>
                  <a:prstClr val="black"/>
                </a:solidFill>
                <a:latin typeface="Arial" panose="020B0604020202020204" pitchFamily="34" charset="0"/>
                <a:cs typeface="Arial" panose="020B0604020202020204" pitchFamily="34" charset="0"/>
              </a:rPr>
              <a:t>CNVauroux</a:t>
            </a:r>
            <a:r>
              <a:rPr lang="fr-FR" sz="1200" dirty="0">
                <a:solidFill>
                  <a:prstClr val="black"/>
                </a:solidFill>
                <a:latin typeface="Arial" panose="020B0604020202020204" pitchFamily="34" charset="0"/>
                <a:cs typeface="Arial" panose="020B0604020202020204" pitchFamily="34" charset="0"/>
              </a:rPr>
              <a:t> pourrait être l’animateur du centre aquatique en mettant en place des animations </a:t>
            </a:r>
            <a:r>
              <a:rPr lang="fr-FR" sz="1200" dirty="0" smtClean="0">
                <a:solidFill>
                  <a:prstClr val="black"/>
                </a:solidFill>
                <a:latin typeface="Arial" panose="020B0604020202020204" pitchFamily="34" charset="0"/>
                <a:cs typeface="Arial" panose="020B0604020202020204" pitchFamily="34" charset="0"/>
              </a:rPr>
              <a:t>:</a:t>
            </a:r>
          </a:p>
          <a:p>
            <a:pPr lvl="0"/>
            <a:endParaRPr lang="fr-FR" sz="1200" dirty="0">
              <a:solidFill>
                <a:prstClr val="black"/>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fr-FR" sz="1200" dirty="0" smtClean="0">
                <a:solidFill>
                  <a:prstClr val="black"/>
                </a:solidFill>
                <a:latin typeface="Arial" panose="020B0604020202020204" pitchFamily="34" charset="0"/>
                <a:cs typeface="Arial" panose="020B0604020202020204" pitchFamily="34" charset="0"/>
              </a:rPr>
              <a:t> Olympiade des écoles de natation ;</a:t>
            </a:r>
            <a:endParaRPr lang="fr-FR" sz="1200" dirty="0">
              <a:solidFill>
                <a:prstClr val="black"/>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pPr>
            <a:r>
              <a:rPr lang="fr-FR" sz="1200" dirty="0">
                <a:solidFill>
                  <a:prstClr val="black"/>
                </a:solidFill>
                <a:latin typeface="Arial" panose="020B0604020202020204" pitchFamily="34" charset="0"/>
                <a:cs typeface="Arial" panose="020B0604020202020204" pitchFamily="34" charset="0"/>
              </a:rPr>
              <a:t>60’ de palmes en </a:t>
            </a:r>
            <a:r>
              <a:rPr lang="fr-FR" sz="1200" dirty="0" smtClean="0">
                <a:solidFill>
                  <a:prstClr val="black"/>
                </a:solidFill>
                <a:latin typeface="Arial" panose="020B0604020202020204" pitchFamily="34" charset="0"/>
                <a:cs typeface="Arial" panose="020B0604020202020204" pitchFamily="34" charset="0"/>
              </a:rPr>
              <a:t>relais par équipe </a:t>
            </a:r>
            <a:r>
              <a:rPr lang="fr-FR" sz="1200" dirty="0">
                <a:solidFill>
                  <a:prstClr val="black"/>
                </a:solidFill>
                <a:latin typeface="Arial" panose="020B0604020202020204" pitchFamily="34" charset="0"/>
                <a:cs typeface="Arial" panose="020B0604020202020204" pitchFamily="34" charset="0"/>
              </a:rPr>
              <a:t>;</a:t>
            </a:r>
          </a:p>
          <a:p>
            <a:pPr marL="342900" lvl="0" indent="-342900">
              <a:buFont typeface="Wingdings" panose="05000000000000000000" pitchFamily="2" charset="2"/>
              <a:buChar char="q"/>
            </a:pPr>
            <a:r>
              <a:rPr lang="fr-FR" sz="1200" dirty="0">
                <a:solidFill>
                  <a:prstClr val="black"/>
                </a:solidFill>
                <a:latin typeface="Arial" panose="020B0604020202020204" pitchFamily="34" charset="0"/>
                <a:cs typeface="Arial" panose="020B0604020202020204" pitchFamily="34" charset="0"/>
              </a:rPr>
              <a:t>4</a:t>
            </a:r>
            <a:r>
              <a:rPr lang="fr-FR" sz="1200" dirty="0" smtClean="0">
                <a:solidFill>
                  <a:prstClr val="black"/>
                </a:solidFill>
                <a:latin typeface="Arial" panose="020B0604020202020204" pitchFamily="34" charset="0"/>
                <a:cs typeface="Arial" panose="020B0604020202020204" pitchFamily="34" charset="0"/>
              </a:rPr>
              <a:t>h </a:t>
            </a:r>
            <a:r>
              <a:rPr lang="fr-FR" sz="1200" dirty="0">
                <a:solidFill>
                  <a:prstClr val="black"/>
                </a:solidFill>
                <a:latin typeface="Arial" panose="020B0604020202020204" pitchFamily="34" charset="0"/>
                <a:cs typeface="Arial" panose="020B0604020202020204" pitchFamily="34" charset="0"/>
              </a:rPr>
              <a:t>de natation non stop ouvertes à tous ;</a:t>
            </a:r>
          </a:p>
          <a:p>
            <a:pPr marL="342900" lvl="0" indent="-342900">
              <a:buFont typeface="Wingdings" panose="05000000000000000000" pitchFamily="2" charset="2"/>
              <a:buChar char="q"/>
            </a:pPr>
            <a:r>
              <a:rPr lang="fr-FR" sz="1200" dirty="0">
                <a:solidFill>
                  <a:prstClr val="black"/>
                </a:solidFill>
                <a:latin typeface="Arial" panose="020B0604020202020204" pitchFamily="34" charset="0"/>
                <a:cs typeface="Arial" panose="020B0604020202020204" pitchFamily="34" charset="0"/>
              </a:rPr>
              <a:t>Conserver un lieu de rencontre (goûter, dîner, sortie </a:t>
            </a:r>
            <a:r>
              <a:rPr lang="fr-FR" sz="1200" dirty="0" err="1">
                <a:solidFill>
                  <a:prstClr val="black"/>
                </a:solidFill>
                <a:latin typeface="Arial" panose="020B0604020202020204" pitchFamily="34" charset="0"/>
                <a:cs typeface="Arial" panose="020B0604020202020204" pitchFamily="34" charset="0"/>
              </a:rPr>
              <a:t>etc</a:t>
            </a:r>
            <a:r>
              <a:rPr lang="fr-FR" sz="1200" dirty="0">
                <a:solidFill>
                  <a:prstClr val="black"/>
                </a:solidFill>
                <a:latin typeface="Arial" panose="020B0604020202020204" pitchFamily="34" charset="0"/>
                <a:cs typeface="Arial" panose="020B0604020202020204" pitchFamily="34" charset="0"/>
              </a:rPr>
              <a:t>) ;</a:t>
            </a:r>
          </a:p>
          <a:p>
            <a:pPr marL="342900" lvl="0" indent="-342900">
              <a:buFont typeface="Wingdings" panose="05000000000000000000" pitchFamily="2" charset="2"/>
              <a:buChar char="q"/>
            </a:pPr>
            <a:r>
              <a:rPr lang="fr-FR" sz="1200" dirty="0">
                <a:solidFill>
                  <a:prstClr val="black"/>
                </a:solidFill>
                <a:latin typeface="Arial" panose="020B0604020202020204" pitchFamily="34" charset="0"/>
                <a:cs typeface="Arial" panose="020B0604020202020204" pitchFamily="34" charset="0"/>
              </a:rPr>
              <a:t>Participation active avec d’autres associations à la vie loc</a:t>
            </a:r>
            <a:r>
              <a:rPr lang="fr-FR" sz="1400" dirty="0">
                <a:solidFill>
                  <a:prstClr val="black"/>
                </a:solidFill>
                <a:latin typeface="Arial" panose="020B0604020202020204" pitchFamily="34" charset="0"/>
                <a:cs typeface="Arial" panose="020B0604020202020204" pitchFamily="34" charset="0"/>
              </a:rPr>
              <a:t>ale ;</a:t>
            </a:r>
          </a:p>
          <a:p>
            <a:pPr marL="342900" lvl="0" indent="-342900">
              <a:buFont typeface="Wingdings" panose="05000000000000000000" pitchFamily="2" charset="2"/>
              <a:buChar char="q"/>
            </a:pPr>
            <a:r>
              <a:rPr lang="fr-FR" sz="1400" dirty="0">
                <a:solidFill>
                  <a:prstClr val="black"/>
                </a:solidFill>
                <a:latin typeface="Arial" panose="020B0604020202020204" pitchFamily="34" charset="0"/>
                <a:cs typeface="Arial" panose="020B0604020202020204" pitchFamily="34" charset="0"/>
              </a:rPr>
              <a:t>Etc. </a:t>
            </a:r>
            <a:r>
              <a:rPr lang="fr-FR" sz="1400" dirty="0" smtClean="0">
                <a:solidFill>
                  <a:prstClr val="black"/>
                </a:solidFill>
                <a:latin typeface="Arial" panose="020B0604020202020204" pitchFamily="34" charset="0"/>
                <a:cs typeface="Arial" panose="020B0604020202020204" pitchFamily="34" charset="0"/>
              </a:rPr>
              <a:t>…</a:t>
            </a:r>
            <a:endParaRPr lang="fr-FR" sz="1400" dirty="0">
              <a:solidFill>
                <a:srgbClr val="FF0000"/>
              </a:solidFill>
              <a:latin typeface="Franklin Gothic Demi Cond" panose="020B0706030402020204" pitchFamily="34" charset="0"/>
            </a:endParaRPr>
          </a:p>
          <a:p>
            <a:pPr lvl="0" algn="ctr"/>
            <a:r>
              <a:rPr lang="fr-FR" dirty="0" smtClean="0">
                <a:solidFill>
                  <a:srgbClr val="FF0000"/>
                </a:solidFill>
                <a:latin typeface="Franklin Gothic Demi Cond" panose="020B0706030402020204" pitchFamily="34" charset="0"/>
              </a:rPr>
              <a:t>PERMETTANT </a:t>
            </a:r>
            <a:r>
              <a:rPr lang="fr-FR" dirty="0">
                <a:solidFill>
                  <a:srgbClr val="FF0000"/>
                </a:solidFill>
                <a:latin typeface="Franklin Gothic Demi Cond" panose="020B0706030402020204" pitchFamily="34" charset="0"/>
              </a:rPr>
              <a:t>DE CONSERVER ENTRE LES ADHERENTS ET NON </a:t>
            </a:r>
            <a:r>
              <a:rPr lang="fr-FR" dirty="0" smtClean="0">
                <a:solidFill>
                  <a:srgbClr val="FF0000"/>
                </a:solidFill>
                <a:latin typeface="Franklin Gothic Demi Cond" panose="020B0706030402020204" pitchFamily="34" charset="0"/>
              </a:rPr>
              <a:t>ADHERENTS</a:t>
            </a:r>
          </a:p>
          <a:p>
            <a:pPr lvl="0" algn="ctr"/>
            <a:r>
              <a:rPr lang="fr-FR" dirty="0" smtClean="0">
                <a:solidFill>
                  <a:srgbClr val="FF0000"/>
                </a:solidFill>
                <a:latin typeface="Franklin Gothic Demi Cond" panose="020B0706030402020204" pitchFamily="34" charset="0"/>
              </a:rPr>
              <a:t>UNE </a:t>
            </a:r>
            <a:r>
              <a:rPr lang="fr-FR" dirty="0">
                <a:solidFill>
                  <a:srgbClr val="FF0000"/>
                </a:solidFill>
                <a:latin typeface="Franklin Gothic Demi Cond" panose="020B0706030402020204" pitchFamily="34" charset="0"/>
              </a:rPr>
              <a:t>CERTAINE CONVIVIALITE, </a:t>
            </a:r>
            <a:endParaRPr lang="fr-FR" dirty="0" smtClean="0">
              <a:solidFill>
                <a:srgbClr val="FF0000"/>
              </a:solidFill>
              <a:latin typeface="Franklin Gothic Demi Cond" panose="020B0706030402020204" pitchFamily="34" charset="0"/>
            </a:endParaRPr>
          </a:p>
          <a:p>
            <a:pPr lvl="0" algn="ctr"/>
            <a:r>
              <a:rPr lang="fr-FR" dirty="0" smtClean="0">
                <a:solidFill>
                  <a:srgbClr val="FF0000"/>
                </a:solidFill>
                <a:latin typeface="Franklin Gothic Demi Cond" panose="020B0706030402020204" pitchFamily="34" charset="0"/>
              </a:rPr>
              <a:t>PIECE  MAITRESSE  DU  SUCCES  D’UN  CLUB</a:t>
            </a:r>
            <a:endParaRPr lang="fr-FR" dirty="0" smtClean="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AAFC97AD-9CFE-4500-8EA3-C66F8A0E774D}" type="slidenum">
              <a:rPr lang="fr-FR" smtClean="0"/>
              <a:t>26</a:t>
            </a:fld>
            <a:endParaRPr lang="fr-FR" dirty="0"/>
          </a:p>
        </p:txBody>
      </p:sp>
    </p:spTree>
    <p:extLst>
      <p:ext uri="{BB962C8B-B14F-4D97-AF65-F5344CB8AC3E}">
        <p14:creationId xmlns:p14="http://schemas.microsoft.com/office/powerpoint/2010/main" val="941074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70" y="980728"/>
            <a:ext cx="8484186" cy="2616101"/>
          </a:xfrm>
          <a:prstGeom prst="rect">
            <a:avLst/>
          </a:prstGeom>
        </p:spPr>
        <p:txBody>
          <a:bodyPr wrap="square">
            <a:spAutoFit/>
          </a:bodyPr>
          <a:lstStyle/>
          <a:p>
            <a:r>
              <a:rPr lang="fr-FR" sz="2000" b="1" dirty="0" smtClean="0">
                <a:solidFill>
                  <a:schemeClr val="accent3">
                    <a:lumMod val="75000"/>
                  </a:schemeClr>
                </a:solidFill>
                <a:latin typeface="Arial Rounded MT Bold" panose="020F0704030504030204" pitchFamily="34" charset="0"/>
              </a:rPr>
              <a:t>Et par  :</a:t>
            </a:r>
          </a:p>
          <a:p>
            <a:endParaRPr lang="fr-FR" sz="800" dirty="0" smtClean="0">
              <a:solidFill>
                <a:srgbClr val="FF0000"/>
              </a:solidFill>
              <a:latin typeface="Franklin Gothic Demi Cond" panose="020B0706030402020204" pitchFamily="34" charset="0"/>
            </a:endParaRPr>
          </a:p>
          <a:p>
            <a:pPr marL="342900" indent="-34290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La tenue, son développement et  la mise à jour du site internet ;</a:t>
            </a:r>
          </a:p>
          <a:p>
            <a:endParaRPr lang="fr-FR"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Etudier une maquette de courrier, compte rendu, attestation,  bulletin d’inscription, afin de posséder une visibilité du club vers nos partenaires qu’ils soit locaux ou fédéraux</a:t>
            </a:r>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a:t>
            </a:r>
          </a:p>
          <a:p>
            <a:endParaRPr lang="fr-FR" sz="8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200" dirty="0" smtClean="0">
                <a:latin typeface="Arial" panose="020B0604020202020204" pitchFamily="34" charset="0"/>
                <a:cs typeface="Arial" panose="020B0604020202020204" pitchFamily="34" charset="0"/>
              </a:rPr>
              <a:t>La mise en place d’un logiciel de gestion.</a:t>
            </a:r>
          </a:p>
          <a:p>
            <a:endParaRPr lang="fr-FR" sz="1400" dirty="0">
              <a:latin typeface="Arial" panose="020B0604020202020204" pitchFamily="34" charset="0"/>
              <a:cs typeface="Arial" panose="020B0604020202020204" pitchFamily="34" charset="0"/>
            </a:endParaRPr>
          </a:p>
          <a:p>
            <a:pPr algn="ctr"/>
            <a:endParaRPr lang="fr-FR" sz="1400" dirty="0">
              <a:solidFill>
                <a:srgbClr val="FF0000"/>
              </a:solidFill>
              <a:latin typeface="Franklin Gothic Demi Cond" panose="020B0706030402020204" pitchFamily="34" charset="0"/>
            </a:endParaRPr>
          </a:p>
          <a:p>
            <a:endParaRPr lang="fr-FR" sz="1400" dirty="0" smtClean="0">
              <a:solidFill>
                <a:srgbClr val="FF0000"/>
              </a:solidFill>
              <a:latin typeface="Franklin Gothic Demi Cond" panose="020B0706030402020204" pitchFamily="34" charset="0"/>
            </a:endParaRPr>
          </a:p>
          <a:p>
            <a:endParaRPr lang="fr-FR" sz="1400" dirty="0">
              <a:solidFill>
                <a:srgbClr val="FF0000"/>
              </a:solidFill>
              <a:latin typeface="Franklin Gothic Demi Cond" panose="020B0706030402020204" pitchFamily="34" charset="0"/>
            </a:endParaRPr>
          </a:p>
          <a:p>
            <a:endParaRPr lang="fr-FR" sz="1400" dirty="0">
              <a:solidFill>
                <a:srgbClr val="FF0000"/>
              </a:solidFill>
              <a:latin typeface="Franklin Gothic Demi Cond" panose="020B0706030402020204" pitchFamily="34" charset="0"/>
            </a:endParaRPr>
          </a:p>
        </p:txBody>
      </p:sp>
      <p:sp>
        <p:nvSpPr>
          <p:cNvPr id="3" name="Rectangle 2"/>
          <p:cNvSpPr/>
          <p:nvPr/>
        </p:nvSpPr>
        <p:spPr>
          <a:xfrm>
            <a:off x="227268" y="2558875"/>
            <a:ext cx="8449188" cy="892552"/>
          </a:xfrm>
          <a:prstGeom prst="rect">
            <a:avLst/>
          </a:prstGeom>
        </p:spPr>
        <p:txBody>
          <a:bodyPr wrap="square">
            <a:spAutoFit/>
          </a:bodyPr>
          <a:lstStyle/>
          <a:p>
            <a:pPr algn="r"/>
            <a:r>
              <a:rPr lang="fr-FR" sz="2000" b="1" dirty="0">
                <a:solidFill>
                  <a:schemeClr val="accent3">
                    <a:lumMod val="75000"/>
                  </a:schemeClr>
                </a:solidFill>
                <a:latin typeface="Arial Rounded MT Bold" panose="020F0704030504030204" pitchFamily="34" charset="0"/>
                <a:cs typeface="Arial" panose="020B0604020202020204" pitchFamily="34" charset="0"/>
              </a:rPr>
              <a:t>Ceci passe par </a:t>
            </a:r>
            <a:r>
              <a:rPr lang="fr-FR" sz="2000" b="1" dirty="0" smtClean="0">
                <a:solidFill>
                  <a:schemeClr val="accent3">
                    <a:lumMod val="75000"/>
                  </a:schemeClr>
                </a:solidFill>
                <a:latin typeface="Arial Rounded MT Bold" panose="020F0704030504030204" pitchFamily="34" charset="0"/>
                <a:cs typeface="Arial" panose="020B0604020202020204" pitchFamily="34" charset="0"/>
              </a:rPr>
              <a:t>:</a:t>
            </a:r>
          </a:p>
          <a:p>
            <a:endParaRPr lang="fr-FR" sz="800" b="1" dirty="0">
              <a:latin typeface="Arial Rounded MT Bold" panose="020F070403050403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Tous  </a:t>
            </a:r>
            <a:r>
              <a:rPr lang="fr-FR" sz="1200" dirty="0">
                <a:latin typeface="Arial" panose="020B0604020202020204" pitchFamily="34" charset="0"/>
                <a:cs typeface="Arial" panose="020B0604020202020204" pitchFamily="34" charset="0"/>
              </a:rPr>
              <a:t>les licenciés : nageurs, officiels, dirigeants, entraîneurs doivent mettre à disposition leur savoir ou leur savoir faire dans ce projet fédéral en suivant les quatre grands axes :</a:t>
            </a:r>
          </a:p>
        </p:txBody>
      </p:sp>
      <p:sp>
        <p:nvSpPr>
          <p:cNvPr id="4" name="Parchemin vertical 3"/>
          <p:cNvSpPr/>
          <p:nvPr/>
        </p:nvSpPr>
        <p:spPr>
          <a:xfrm>
            <a:off x="2771800" y="3645024"/>
            <a:ext cx="5480628" cy="2616095"/>
          </a:xfrm>
          <a:prstGeom prst="verticalScroll">
            <a:avLst/>
          </a:prstGeom>
          <a:solidFill>
            <a:schemeClr val="accent1">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3279866" y="4100577"/>
            <a:ext cx="4464496" cy="2185214"/>
          </a:xfrm>
          <a:prstGeom prst="rect">
            <a:avLst/>
          </a:prstGeom>
          <a:noFill/>
        </p:spPr>
        <p:txBody>
          <a:bodyPr wrap="square" rtlCol="0">
            <a:spAutoFit/>
          </a:bodyPr>
          <a:lstStyle/>
          <a:p>
            <a:pPr algn="ctr"/>
            <a:r>
              <a:rPr lang="fr-FR" sz="1600" b="1" dirty="0" smtClean="0">
                <a:solidFill>
                  <a:schemeClr val="accent3">
                    <a:lumMod val="75000"/>
                  </a:schemeClr>
                </a:solidFill>
                <a:latin typeface="Arial Black" panose="020B0A04020102020204" pitchFamily="34" charset="0"/>
              </a:rPr>
              <a:t>QUATRE</a:t>
            </a:r>
          </a:p>
          <a:p>
            <a:pPr algn="ctr"/>
            <a:r>
              <a:rPr lang="fr-FR" sz="1600" b="1" dirty="0" smtClean="0">
                <a:solidFill>
                  <a:schemeClr val="accent3">
                    <a:lumMod val="75000"/>
                  </a:schemeClr>
                </a:solidFill>
                <a:latin typeface="Arial Black" panose="020B0A04020102020204" pitchFamily="34" charset="0"/>
              </a:rPr>
              <a:t>GRANDES DYNAMIQU</a:t>
            </a:r>
            <a:r>
              <a:rPr lang="fr-FR" sz="1600" dirty="0" smtClean="0">
                <a:solidFill>
                  <a:schemeClr val="accent3">
                    <a:lumMod val="75000"/>
                  </a:schemeClr>
                </a:solidFill>
                <a:latin typeface="Arial Black" panose="020B0A04020102020204" pitchFamily="34" charset="0"/>
              </a:rPr>
              <a:t>ES</a:t>
            </a:r>
          </a:p>
          <a:p>
            <a:endParaRPr lang="fr-FR" sz="1600" dirty="0"/>
          </a:p>
          <a:p>
            <a:pPr algn="ctr"/>
            <a:r>
              <a:rPr lang="fr-FR" b="1" dirty="0" smtClean="0">
                <a:latin typeface="Arial" panose="020B0604020202020204" pitchFamily="34" charset="0"/>
                <a:cs typeface="Arial" panose="020B0604020202020204" pitchFamily="34" charset="0"/>
              </a:rPr>
              <a:t>Cohésion</a:t>
            </a:r>
          </a:p>
          <a:p>
            <a:pPr algn="ctr"/>
            <a:r>
              <a:rPr lang="fr-FR" b="1" dirty="0" smtClean="0">
                <a:latin typeface="Arial" panose="020B0604020202020204" pitchFamily="34" charset="0"/>
                <a:cs typeface="Arial" panose="020B0604020202020204" pitchFamily="34" charset="0"/>
              </a:rPr>
              <a:t>Performance</a:t>
            </a:r>
          </a:p>
          <a:p>
            <a:pPr algn="ctr"/>
            <a:r>
              <a:rPr lang="fr-FR" b="1" dirty="0" smtClean="0">
                <a:latin typeface="Arial" panose="020B0604020202020204" pitchFamily="34" charset="0"/>
                <a:cs typeface="Arial" panose="020B0604020202020204" pitchFamily="34" charset="0"/>
              </a:rPr>
              <a:t>Service</a:t>
            </a:r>
          </a:p>
          <a:p>
            <a:pPr algn="ctr"/>
            <a:r>
              <a:rPr lang="fr-FR" b="1" dirty="0" smtClean="0">
                <a:latin typeface="Arial" panose="020B0604020202020204" pitchFamily="34" charset="0"/>
                <a:cs typeface="Arial" panose="020B0604020202020204" pitchFamily="34" charset="0"/>
              </a:rPr>
              <a:t>Formation</a:t>
            </a:r>
          </a:p>
          <a:p>
            <a:pPr algn="ctr"/>
            <a:endParaRPr lang="fr-FR" sz="1600" dirty="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AAFC97AD-9CFE-4500-8EA3-C66F8A0E774D}" type="slidenum">
              <a:rPr lang="fr-FR" smtClean="0"/>
              <a:t>27</a:t>
            </a:fld>
            <a:endParaRPr lang="fr-FR" dirty="0"/>
          </a:p>
        </p:txBody>
      </p:sp>
    </p:spTree>
    <p:extLst>
      <p:ext uri="{BB962C8B-B14F-4D97-AF65-F5344CB8AC3E}">
        <p14:creationId xmlns:p14="http://schemas.microsoft.com/office/powerpoint/2010/main" val="1844067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244" y="620688"/>
            <a:ext cx="8395212" cy="4702826"/>
          </a:xfrm>
          <a:prstGeom prst="rect">
            <a:avLst/>
          </a:prstGeom>
        </p:spPr>
        <p:txBody>
          <a:bodyPr wrap="square">
            <a:spAutoFit/>
          </a:bodyPr>
          <a:lstStyle/>
          <a:p>
            <a:r>
              <a:rPr lang="fr-FR" sz="2000" b="1" dirty="0" smtClean="0">
                <a:solidFill>
                  <a:schemeClr val="accent3">
                    <a:lumMod val="75000"/>
                  </a:schemeClr>
                </a:solidFill>
                <a:latin typeface="Arial Rounded MT Bold" panose="020F0704030504030204" pitchFamily="34" charset="0"/>
                <a:cs typeface="Arial" panose="020B0604020202020204" pitchFamily="34" charset="0"/>
              </a:rPr>
              <a:t>Mais aussi  par : </a:t>
            </a:r>
          </a:p>
          <a:p>
            <a:endParaRPr lang="fr-FR" dirty="0" smtClean="0">
              <a:solidFill>
                <a:srgbClr val="FF0000"/>
              </a:solidFill>
              <a:latin typeface="Franklin Gothic Demi Cond" panose="020B0706030402020204" pitchFamily="34" charset="0"/>
              <a:cs typeface="Arial" panose="020B0604020202020204" pitchFamily="34" charset="0"/>
            </a:endParaRPr>
          </a:p>
          <a:p>
            <a:pPr marL="742950" lvl="1" indent="-285750">
              <a:buFont typeface="Wingdings" panose="05000000000000000000" pitchFamily="2" charset="2"/>
              <a:buChar char="q"/>
              <a:defRPr/>
            </a:pPr>
            <a:r>
              <a:rPr lang="fr-FR" altLang="fr-FR" sz="1200" dirty="0">
                <a:latin typeface="Arial" pitchFamily="34" charset="0"/>
              </a:rPr>
              <a:t>Une reconnaissance du bien fondé de l’association ;</a:t>
            </a:r>
          </a:p>
          <a:p>
            <a:pPr marL="742950" lvl="1" indent="-285750">
              <a:buFont typeface="Wingdings" panose="05000000000000000000" pitchFamily="2" charset="2"/>
              <a:buChar char="q"/>
              <a:defRPr/>
            </a:pPr>
            <a:r>
              <a:rPr lang="fr-FR" altLang="fr-FR" sz="1200" dirty="0">
                <a:latin typeface="Arial" pitchFamily="34" charset="0"/>
              </a:rPr>
              <a:t>Une volonté des membres du comité directeur ;</a:t>
            </a:r>
          </a:p>
          <a:p>
            <a:pPr marL="742950" lvl="1" indent="-285750">
              <a:buFont typeface="Wingdings" panose="05000000000000000000" pitchFamily="2" charset="2"/>
              <a:buChar char="q"/>
              <a:defRPr/>
            </a:pPr>
            <a:r>
              <a:rPr lang="fr-FR" altLang="fr-FR" sz="1200" dirty="0">
                <a:latin typeface="Arial" pitchFamily="34" charset="0"/>
              </a:rPr>
              <a:t>La combinaison des objectifs ;</a:t>
            </a:r>
          </a:p>
          <a:p>
            <a:pPr marL="742950" lvl="1" indent="-285750">
              <a:buFont typeface="Wingdings" panose="05000000000000000000" pitchFamily="2" charset="2"/>
              <a:buChar char="q"/>
              <a:defRPr/>
            </a:pPr>
            <a:r>
              <a:rPr lang="fr-FR" altLang="fr-FR" sz="1200" dirty="0">
                <a:latin typeface="Arial" pitchFamily="34" charset="0"/>
              </a:rPr>
              <a:t>La répartition des responsabilités </a:t>
            </a:r>
            <a:endParaRPr lang="fr-FR" altLang="fr-FR" sz="1200" dirty="0" smtClean="0">
              <a:latin typeface="Arial" pitchFamily="34" charset="0"/>
            </a:endParaRPr>
          </a:p>
          <a:p>
            <a:pPr marL="742950" lvl="1" indent="-285750">
              <a:buFont typeface="Wingdings" panose="05000000000000000000" pitchFamily="2" charset="2"/>
              <a:buChar char="q"/>
              <a:defRPr/>
            </a:pPr>
            <a:r>
              <a:rPr lang="fr-FR" altLang="fr-FR" sz="1200" dirty="0" smtClean="0">
                <a:latin typeface="Arial" pitchFamily="34" charset="0"/>
              </a:rPr>
              <a:t>Une </a:t>
            </a:r>
            <a:r>
              <a:rPr lang="fr-FR" altLang="fr-FR" sz="1200" dirty="0">
                <a:latin typeface="Arial" pitchFamily="34" charset="0"/>
              </a:rPr>
              <a:t>collaboration </a:t>
            </a:r>
            <a:r>
              <a:rPr lang="fr-FR" altLang="fr-FR" sz="1200" dirty="0" smtClean="0">
                <a:latin typeface="Arial" pitchFamily="34" charset="0"/>
              </a:rPr>
              <a:t>permanente; </a:t>
            </a:r>
            <a:r>
              <a:rPr lang="fr-FR" altLang="fr-FR" sz="1200" dirty="0">
                <a:latin typeface="Arial" pitchFamily="34" charset="0"/>
              </a:rPr>
              <a:t>(entre les dirigeants bénévoles, </a:t>
            </a:r>
            <a:r>
              <a:rPr lang="fr-FR" altLang="fr-FR" sz="1200" dirty="0" smtClean="0">
                <a:latin typeface="Arial" pitchFamily="34" charset="0"/>
              </a:rPr>
              <a:t>le </a:t>
            </a:r>
            <a:r>
              <a:rPr lang="fr-FR" altLang="fr-FR" sz="1200" dirty="0">
                <a:latin typeface="Arial" pitchFamily="34" charset="0"/>
              </a:rPr>
              <a:t>personnel </a:t>
            </a:r>
            <a:r>
              <a:rPr lang="fr-FR" altLang="fr-FR" sz="1200" dirty="0" smtClean="0">
                <a:latin typeface="Arial" pitchFamily="34" charset="0"/>
              </a:rPr>
              <a:t>du centre aquatique, l’encadrement, le délégataire) </a:t>
            </a:r>
            <a:r>
              <a:rPr lang="fr-FR" altLang="fr-FR" sz="1200" dirty="0">
                <a:latin typeface="Arial" pitchFamily="34" charset="0"/>
              </a:rPr>
              <a:t>;</a:t>
            </a:r>
          </a:p>
          <a:p>
            <a:pPr marL="742950" lvl="1" indent="-285750">
              <a:buFont typeface="Wingdings" panose="05000000000000000000" pitchFamily="2" charset="2"/>
              <a:buChar char="q"/>
              <a:defRPr/>
            </a:pPr>
            <a:r>
              <a:rPr lang="fr-FR" altLang="fr-FR" sz="1200" dirty="0">
                <a:latin typeface="Arial" pitchFamily="34" charset="0"/>
              </a:rPr>
              <a:t>Disposer d ’une sécurité financière pour un fonctionnement normal afin d ’atteindre les  objectifs </a:t>
            </a:r>
            <a:r>
              <a:rPr lang="fr-FR" altLang="fr-FR" sz="1200" dirty="0" smtClean="0">
                <a:latin typeface="Arial" pitchFamily="34" charset="0"/>
              </a:rPr>
              <a:t>;</a:t>
            </a:r>
          </a:p>
          <a:p>
            <a:pPr marL="742950" lvl="1" indent="-285750">
              <a:buFont typeface="Wingdings" panose="05000000000000000000" pitchFamily="2" charset="2"/>
              <a:buChar char="q"/>
              <a:defRPr/>
            </a:pPr>
            <a:r>
              <a:rPr lang="fr-FR" altLang="fr-FR" sz="1200" dirty="0" smtClean="0">
                <a:latin typeface="Arial" pitchFamily="34" charset="0"/>
              </a:rPr>
              <a:t>Professionnaliser le rôle d’entraîneur par le recrutement d’un salarié ;</a:t>
            </a:r>
          </a:p>
          <a:p>
            <a:pPr marL="742950" lvl="1" indent="-285750">
              <a:buFont typeface="Wingdings" panose="05000000000000000000" pitchFamily="2" charset="2"/>
              <a:buChar char="q"/>
              <a:defRPr/>
            </a:pPr>
            <a:r>
              <a:rPr lang="fr-FR" altLang="fr-FR" sz="1200" dirty="0" smtClean="0">
                <a:latin typeface="Arial" pitchFamily="34" charset="0"/>
              </a:rPr>
              <a:t>Par la prise en charge de formations complémentaires ;</a:t>
            </a:r>
          </a:p>
          <a:p>
            <a:pPr marL="742950" lvl="1" indent="-285750">
              <a:buFont typeface="Wingdings" panose="05000000000000000000" pitchFamily="2" charset="2"/>
              <a:buChar char="q"/>
              <a:defRPr/>
            </a:pPr>
            <a:r>
              <a:rPr lang="fr-FR" altLang="fr-FR" sz="1200" dirty="0" smtClean="0">
                <a:latin typeface="Arial" pitchFamily="34" charset="0"/>
              </a:rPr>
              <a:t>Par l’augmentation de lignes d’eau ;</a:t>
            </a:r>
          </a:p>
          <a:p>
            <a:pPr marL="742950" lvl="1" indent="-285750">
              <a:buFont typeface="Wingdings" panose="05000000000000000000" pitchFamily="2" charset="2"/>
              <a:buChar char="q"/>
              <a:defRPr/>
            </a:pPr>
            <a:r>
              <a:rPr lang="fr-FR" altLang="fr-FR" sz="1200" dirty="0" smtClean="0">
                <a:latin typeface="Arial" pitchFamily="34" charset="0"/>
              </a:rPr>
              <a:t>Recruter des bénévoles ;</a:t>
            </a:r>
            <a:endParaRPr lang="fr-FR" altLang="fr-FR" sz="1200" dirty="0">
              <a:latin typeface="Arial" pitchFamily="34" charset="0"/>
            </a:endParaRPr>
          </a:p>
          <a:p>
            <a:pPr marL="742950" lvl="1" indent="-285750">
              <a:buFont typeface="Wingdings" panose="05000000000000000000" pitchFamily="2" charset="2"/>
              <a:buChar char="q"/>
              <a:defRPr/>
            </a:pPr>
            <a:r>
              <a:rPr lang="fr-FR" altLang="fr-FR" sz="1200" dirty="0">
                <a:latin typeface="Arial" pitchFamily="34" charset="0"/>
              </a:rPr>
              <a:t>Par la mise à disposition </a:t>
            </a:r>
            <a:r>
              <a:rPr lang="fr-FR" altLang="fr-FR" sz="1200" dirty="0" smtClean="0">
                <a:latin typeface="Arial" pitchFamily="34" charset="0"/>
              </a:rPr>
              <a:t> des </a:t>
            </a:r>
            <a:r>
              <a:rPr lang="fr-FR" altLang="fr-FR" sz="1200" dirty="0">
                <a:latin typeface="Arial" pitchFamily="34" charset="0"/>
              </a:rPr>
              <a:t>installations par la collectivité au vue de l’intérêt public local sachant que l’association est un organisme à but non lucratif</a:t>
            </a:r>
            <a:r>
              <a:rPr lang="fr-FR" altLang="fr-FR" sz="1200" dirty="0" smtClean="0">
                <a:latin typeface="Arial" pitchFamily="34" charset="0"/>
              </a:rPr>
              <a:t>. (acquis avec Chartres métropole)</a:t>
            </a:r>
            <a:endParaRPr lang="fr-FR" sz="1200" dirty="0">
              <a:solidFill>
                <a:srgbClr val="FF0000"/>
              </a:solidFill>
              <a:latin typeface="Franklin Gothic Demi Cond" panose="020B0706030402020204" pitchFamily="34" charset="0"/>
              <a:cs typeface="Arial" panose="020B0604020202020204" pitchFamily="34" charset="0"/>
            </a:endParaRPr>
          </a:p>
          <a:p>
            <a:pPr lvl="1"/>
            <a:endParaRPr lang="fr-FR" sz="1200" dirty="0" smtClean="0">
              <a:solidFill>
                <a:srgbClr val="FF0000"/>
              </a:solidFill>
              <a:latin typeface="Franklin Gothic Demi Cond" panose="020B0706030402020204" pitchFamily="34" charset="0"/>
              <a:cs typeface="Arial" panose="020B0604020202020204" pitchFamily="34" charset="0"/>
            </a:endParaRPr>
          </a:p>
          <a:p>
            <a:endParaRPr lang="fr-FR" dirty="0">
              <a:solidFill>
                <a:srgbClr val="FF0000"/>
              </a:solidFill>
              <a:latin typeface="Franklin Gothic Demi Cond" panose="020B0706030402020204" pitchFamily="34" charset="0"/>
              <a:cs typeface="Arial" panose="020B0604020202020204" pitchFamily="34" charset="0"/>
            </a:endParaRPr>
          </a:p>
          <a:p>
            <a:pPr algn="ctr">
              <a:lnSpc>
                <a:spcPct val="90000"/>
              </a:lnSpc>
            </a:pPr>
            <a:r>
              <a:rPr lang="fr-FR" altLang="fr-FR" b="1" i="1" dirty="0">
                <a:solidFill>
                  <a:schemeClr val="accent3">
                    <a:lumMod val="75000"/>
                  </a:schemeClr>
                </a:solidFill>
                <a:latin typeface="Arial" pitchFamily="34" charset="0"/>
              </a:rPr>
              <a:t>Ce programme s’inscrit dans une démarche d’accompagnement et de satisfaction de tous nos </a:t>
            </a:r>
            <a:r>
              <a:rPr lang="fr-FR" altLang="fr-FR" b="1" i="1" dirty="0" smtClean="0">
                <a:solidFill>
                  <a:schemeClr val="accent3">
                    <a:lumMod val="75000"/>
                  </a:schemeClr>
                </a:solidFill>
                <a:latin typeface="Arial" pitchFamily="34" charset="0"/>
              </a:rPr>
              <a:t>licenciés  </a:t>
            </a:r>
            <a:r>
              <a:rPr lang="fr-FR" altLang="fr-FR" b="1" i="1" dirty="0">
                <a:solidFill>
                  <a:schemeClr val="accent3">
                    <a:lumMod val="75000"/>
                  </a:schemeClr>
                </a:solidFill>
                <a:latin typeface="Arial" pitchFamily="34" charset="0"/>
              </a:rPr>
              <a:t>afin d’obtenir  :</a:t>
            </a:r>
          </a:p>
          <a:p>
            <a:pPr algn="ctr">
              <a:lnSpc>
                <a:spcPct val="90000"/>
              </a:lnSpc>
            </a:pPr>
            <a:endParaRPr lang="fr-FR" altLang="fr-FR" sz="2000" b="1" i="1" dirty="0">
              <a:solidFill>
                <a:schemeClr val="accent3">
                  <a:lumMod val="75000"/>
                </a:schemeClr>
              </a:solidFill>
              <a:latin typeface="Arial" pitchFamily="34" charset="0"/>
            </a:endParaRPr>
          </a:p>
          <a:p>
            <a:pPr algn="ctr">
              <a:lnSpc>
                <a:spcPct val="90000"/>
              </a:lnSpc>
            </a:pPr>
            <a:r>
              <a:rPr lang="fr-FR" altLang="fr-FR" sz="2800" b="1" i="1" dirty="0">
                <a:solidFill>
                  <a:schemeClr val="accent3">
                    <a:lumMod val="75000"/>
                  </a:schemeClr>
                </a:solidFill>
                <a:latin typeface="Arial" pitchFamily="34" charset="0"/>
              </a:rPr>
              <a:t>une logique de </a:t>
            </a:r>
            <a:r>
              <a:rPr lang="fr-FR" altLang="fr-FR" sz="2800" b="1" i="1" dirty="0" smtClean="0">
                <a:solidFill>
                  <a:schemeClr val="accent3">
                    <a:lumMod val="75000"/>
                  </a:schemeClr>
                </a:solidFill>
                <a:latin typeface="Arial" pitchFamily="34" charset="0"/>
              </a:rPr>
              <a:t>résultats</a:t>
            </a:r>
            <a:endParaRPr lang="fr-FR" sz="2800" dirty="0" smtClean="0">
              <a:solidFill>
                <a:schemeClr val="accent3">
                  <a:lumMod val="75000"/>
                </a:schemeClr>
              </a:solidFill>
              <a:latin typeface="Franklin Gothic Demi Cond" panose="020B07060304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AAFC97AD-9CFE-4500-8EA3-C66F8A0E774D}" type="slidenum">
              <a:rPr lang="fr-FR" smtClean="0"/>
              <a:t>28</a:t>
            </a:fld>
            <a:endParaRPr lang="fr-FR" dirty="0"/>
          </a:p>
        </p:txBody>
      </p:sp>
    </p:spTree>
    <p:extLst>
      <p:ext uri="{BB962C8B-B14F-4D97-AF65-F5344CB8AC3E}">
        <p14:creationId xmlns:p14="http://schemas.microsoft.com/office/powerpoint/2010/main" val="4045841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ffiche_f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74" y="404664"/>
            <a:ext cx="3122042" cy="3744416"/>
          </a:xfrm>
          <a:prstGeom prst="rect">
            <a:avLst/>
          </a:prstGeom>
          <a:noFill/>
          <a:ln>
            <a:solidFill>
              <a:srgbClr val="0000FF"/>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67544" y="332656"/>
            <a:ext cx="1080120" cy="769441"/>
          </a:xfrm>
          <a:prstGeom prst="rect">
            <a:avLst/>
          </a:prstGeom>
          <a:noFill/>
        </p:spPr>
        <p:txBody>
          <a:bodyPr wrap="square" rtlCol="0">
            <a:spAutoFit/>
          </a:bodyPr>
          <a:lstStyle/>
          <a:p>
            <a:r>
              <a:rPr lang="fr-FR" sz="4400" dirty="0" smtClean="0">
                <a:solidFill>
                  <a:schemeClr val="accent3">
                    <a:lumMod val="75000"/>
                  </a:schemeClr>
                </a:solidFill>
                <a:latin typeface="Franklin Gothic Demi Cond" panose="020B0706030402020204" pitchFamily="34" charset="0"/>
              </a:rPr>
              <a:t>et</a:t>
            </a:r>
            <a:endParaRPr lang="fr-FR" sz="4400" dirty="0">
              <a:solidFill>
                <a:schemeClr val="accent3">
                  <a:lumMod val="75000"/>
                </a:schemeClr>
              </a:solidFill>
              <a:latin typeface="Franklin Gothic Demi Cond" panose="020B0706030402020204" pitchFamily="34" charset="0"/>
            </a:endParaRPr>
          </a:p>
        </p:txBody>
      </p:sp>
      <p:sp>
        <p:nvSpPr>
          <p:cNvPr id="8" name="ZoneTexte 7"/>
          <p:cNvSpPr txBox="1"/>
          <p:nvPr/>
        </p:nvSpPr>
        <p:spPr>
          <a:xfrm>
            <a:off x="5220072" y="1306270"/>
            <a:ext cx="2232248" cy="769441"/>
          </a:xfrm>
          <a:prstGeom prst="rect">
            <a:avLst/>
          </a:prstGeom>
          <a:noFill/>
        </p:spPr>
        <p:txBody>
          <a:bodyPr wrap="square" rtlCol="0">
            <a:spAutoFit/>
          </a:bodyPr>
          <a:lstStyle/>
          <a:p>
            <a:r>
              <a:rPr lang="fr-FR" sz="4400" dirty="0" smtClean="0">
                <a:solidFill>
                  <a:schemeClr val="accent3">
                    <a:lumMod val="75000"/>
                  </a:schemeClr>
                </a:solidFill>
                <a:latin typeface="Franklin Gothic Demi Cond" panose="020B0706030402020204" pitchFamily="34" charset="0"/>
              </a:rPr>
              <a:t>Avec le :</a:t>
            </a:r>
            <a:endParaRPr lang="fr-FR" sz="4400" dirty="0">
              <a:solidFill>
                <a:schemeClr val="accent3">
                  <a:lumMod val="75000"/>
                </a:schemeClr>
              </a:solidFill>
              <a:latin typeface="Franklin Gothic Demi Cond" panose="020B070603040202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140" y="2541749"/>
            <a:ext cx="2592288" cy="2592288"/>
          </a:xfrm>
          <a:prstGeom prst="rect">
            <a:avLst/>
          </a:prstGeom>
        </p:spPr>
      </p:pic>
      <p:sp>
        <p:nvSpPr>
          <p:cNvPr id="9" name="ZoneTexte 8"/>
          <p:cNvSpPr txBox="1"/>
          <p:nvPr/>
        </p:nvSpPr>
        <p:spPr>
          <a:xfrm>
            <a:off x="5364088" y="4773560"/>
            <a:ext cx="3528392" cy="338554"/>
          </a:xfrm>
          <a:prstGeom prst="rect">
            <a:avLst/>
          </a:prstGeom>
          <a:noFill/>
        </p:spPr>
        <p:txBody>
          <a:bodyPr wrap="square" rtlCol="0">
            <a:spAutoFit/>
          </a:bodyPr>
          <a:lstStyle/>
          <a:p>
            <a:pPr algn="ctr"/>
            <a:r>
              <a:rPr lang="fr-FR" sz="1600" b="1" dirty="0" smtClean="0">
                <a:solidFill>
                  <a:srgbClr val="0000FF"/>
                </a:solidFill>
              </a:rPr>
              <a:t>Cercle </a:t>
            </a:r>
            <a:r>
              <a:rPr lang="fr-FR" sz="1600" b="1" dirty="0">
                <a:solidFill>
                  <a:srgbClr val="0000FF"/>
                </a:solidFill>
                <a:latin typeface="Century Gothic" panose="020B0502020202020204" pitchFamily="34" charset="0"/>
              </a:rPr>
              <a:t>N</a:t>
            </a:r>
            <a:r>
              <a:rPr lang="fr-FR" sz="1600" b="1" dirty="0" smtClean="0">
                <a:solidFill>
                  <a:srgbClr val="0000FF"/>
                </a:solidFill>
                <a:latin typeface="Century Gothic" panose="020B0502020202020204" pitchFamily="34" charset="0"/>
              </a:rPr>
              <a:t>autique</a:t>
            </a:r>
            <a:r>
              <a:rPr lang="fr-FR" sz="1600" b="1" dirty="0" smtClean="0">
                <a:solidFill>
                  <a:srgbClr val="0000FF"/>
                </a:solidFill>
              </a:rPr>
              <a:t> des </a:t>
            </a:r>
            <a:r>
              <a:rPr lang="fr-FR" sz="1600" b="1" dirty="0" err="1" smtClean="0">
                <a:solidFill>
                  <a:srgbClr val="0000FF"/>
                </a:solidFill>
              </a:rPr>
              <a:t>Vauroux</a:t>
            </a:r>
            <a:endParaRPr lang="fr-FR" sz="1600" b="1" dirty="0">
              <a:solidFill>
                <a:srgbClr val="0000FF"/>
              </a:solidFill>
            </a:endParaRPr>
          </a:p>
        </p:txBody>
      </p:sp>
      <p:sp>
        <p:nvSpPr>
          <p:cNvPr id="3" name="Espace réservé du numéro de diapositive 2"/>
          <p:cNvSpPr>
            <a:spLocks noGrp="1"/>
          </p:cNvSpPr>
          <p:nvPr>
            <p:ph type="sldNum" sz="quarter" idx="12"/>
          </p:nvPr>
        </p:nvSpPr>
        <p:spPr/>
        <p:txBody>
          <a:bodyPr/>
          <a:lstStyle/>
          <a:p>
            <a:fld id="{AAFC97AD-9CFE-4500-8EA3-C66F8A0E774D}" type="slidenum">
              <a:rPr lang="fr-FR" smtClean="0"/>
              <a:t>29</a:t>
            </a:fld>
            <a:endParaRPr lang="fr-FR" dirty="0"/>
          </a:p>
        </p:txBody>
      </p:sp>
    </p:spTree>
    <p:extLst>
      <p:ext uri="{BB962C8B-B14F-4D97-AF65-F5344CB8AC3E}">
        <p14:creationId xmlns:p14="http://schemas.microsoft.com/office/powerpoint/2010/main" val="2314935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5"/>
          </p:nvPr>
        </p:nvSpPr>
        <p:spPr/>
        <p:txBody>
          <a:bodyPr/>
          <a:lstStyle/>
          <a:p>
            <a:fld id="{AAFC97AD-9CFE-4500-8EA3-C66F8A0E774D}" type="slidenum">
              <a:rPr lang="fr-FR" smtClean="0"/>
              <a:t>3</a:t>
            </a:fld>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3" y="4406471"/>
            <a:ext cx="2377141" cy="1714281"/>
          </a:xfrm>
          <a:prstGeom prst="rect">
            <a:avLst/>
          </a:prstGeom>
          <a:effectLst>
            <a:outerShdw blurRad="50800" dist="38100" dir="18900000" algn="bl" rotWithShape="0">
              <a:prstClr val="black">
                <a:alpha val="40000"/>
              </a:prstClr>
            </a:outerShdw>
          </a:effectLst>
        </p:spPr>
      </p:pic>
      <p:sp>
        <p:nvSpPr>
          <p:cNvPr id="11" name="ZoneTexte 10"/>
          <p:cNvSpPr txBox="1"/>
          <p:nvPr/>
        </p:nvSpPr>
        <p:spPr>
          <a:xfrm>
            <a:off x="179512" y="836712"/>
            <a:ext cx="8568952" cy="3385542"/>
          </a:xfrm>
          <a:prstGeom prst="rect">
            <a:avLst/>
          </a:prstGeom>
          <a:noFill/>
        </p:spPr>
        <p:txBody>
          <a:bodyPr wrap="square" rtlCol="0">
            <a:spAutoFit/>
          </a:bodyPr>
          <a:lstStyle/>
          <a:p>
            <a:r>
              <a:rPr lang="fr-FR" sz="2000" dirty="0" smtClean="0">
                <a:solidFill>
                  <a:schemeClr val="accent3">
                    <a:lumMod val="75000"/>
                  </a:schemeClr>
                </a:solidFill>
                <a:latin typeface="Arial Rounded MT Bold" panose="020F0704030504030204" pitchFamily="34" charset="0"/>
              </a:rPr>
              <a:t>Préambule</a:t>
            </a:r>
          </a:p>
          <a:p>
            <a:endParaRPr lang="fr-FR" dirty="0" smtClean="0">
              <a:solidFill>
                <a:srgbClr val="FF0000"/>
              </a:solidFill>
              <a:latin typeface="Arial Rounded MT Bold" panose="020F0704030504030204" pitchFamily="34" charset="0"/>
            </a:endParaRPr>
          </a:p>
          <a:p>
            <a:pPr algn="ctr"/>
            <a:r>
              <a:rPr lang="fr-FR" sz="1600" dirty="0" smtClean="0">
                <a:solidFill>
                  <a:srgbClr val="0000FF"/>
                </a:solidFill>
                <a:latin typeface="Arial Rounded MT Bold" panose="020F0704030504030204" pitchFamily="34" charset="0"/>
              </a:rPr>
              <a:t>Le Cercle Nautique des </a:t>
            </a:r>
            <a:r>
              <a:rPr lang="fr-FR" sz="1600" dirty="0" err="1">
                <a:solidFill>
                  <a:srgbClr val="0000FF"/>
                </a:solidFill>
                <a:latin typeface="Arial Rounded MT Bold" panose="020F0704030504030204" pitchFamily="34" charset="0"/>
              </a:rPr>
              <a:t>V</a:t>
            </a:r>
            <a:r>
              <a:rPr lang="fr-FR" sz="1600" dirty="0" err="1" smtClean="0">
                <a:solidFill>
                  <a:srgbClr val="0000FF"/>
                </a:solidFill>
                <a:latin typeface="Arial Rounded MT Bold" panose="020F0704030504030204" pitchFamily="34" charset="0"/>
              </a:rPr>
              <a:t>auroux</a:t>
            </a:r>
            <a:r>
              <a:rPr lang="fr-FR" sz="1600" dirty="0" smtClean="0">
                <a:solidFill>
                  <a:srgbClr val="0000FF"/>
                </a:solidFill>
                <a:latin typeface="Arial Rounded MT Bold" panose="020F0704030504030204" pitchFamily="34" charset="0"/>
              </a:rPr>
              <a:t> (</a:t>
            </a:r>
            <a:r>
              <a:rPr lang="fr-FR" sz="2000" dirty="0" smtClean="0">
                <a:solidFill>
                  <a:srgbClr val="0000FF"/>
                </a:solidFill>
                <a:latin typeface="Arial Rounded MT Bold" panose="020F0704030504030204" pitchFamily="34" charset="0"/>
              </a:rPr>
              <a:t>C.N.V.</a:t>
            </a:r>
            <a:r>
              <a:rPr lang="fr-FR" sz="1600" dirty="0" smtClean="0">
                <a:solidFill>
                  <a:srgbClr val="0000FF"/>
                </a:solidFill>
                <a:latin typeface="Arial Rounded MT Bold" panose="020F0704030504030204" pitchFamily="34" charset="0"/>
              </a:rPr>
              <a:t>), association loi 1901 :</a:t>
            </a:r>
          </a:p>
          <a:p>
            <a:pPr algn="ctr"/>
            <a:endParaRPr lang="fr-FR" sz="1400" dirty="0" smtClean="0">
              <a:solidFill>
                <a:srgbClr val="0000FF"/>
              </a:solidFill>
              <a:latin typeface="Arial Rounded MT Bold" panose="020F0704030504030204" pitchFamily="34" charset="0"/>
            </a:endParaRPr>
          </a:p>
          <a:p>
            <a:pPr algn="just"/>
            <a:r>
              <a:rPr lang="fr-FR" sz="1200" dirty="0" smtClean="0">
                <a:latin typeface="Arial" panose="020B0604020202020204" pitchFamily="34" charset="0"/>
                <a:cs typeface="Arial" panose="020B0604020202020204" pitchFamily="34" charset="0"/>
              </a:rPr>
              <a:t>Cette association a pour objet de développer et de favoriser la pratiquer sportive en générale et plus particulièrement la pratique de la natation sous toutes ses formes, ceci au bénéfice du plus grand nombre possible de pratiquants, ainsi que de promouvoir la convivialité dans un lieu de rencontre qu’est le :</a:t>
            </a:r>
          </a:p>
          <a:p>
            <a:pPr algn="just"/>
            <a:endParaRPr lang="fr-FR" sz="1200" dirty="0" smtClean="0">
              <a:latin typeface="Arial" panose="020B0604020202020204" pitchFamily="34" charset="0"/>
              <a:cs typeface="Arial" panose="020B0604020202020204" pitchFamily="34" charset="0"/>
            </a:endParaRPr>
          </a:p>
          <a:p>
            <a:pPr algn="ctr"/>
            <a:endParaRPr lang="fr-FR" sz="1400" dirty="0" smtClean="0">
              <a:latin typeface="Arial Rounded MT Bold" panose="020F0704030504030204" pitchFamily="34" charset="0"/>
            </a:endParaRPr>
          </a:p>
          <a:p>
            <a:pPr algn="ctr"/>
            <a:r>
              <a:rPr lang="fr-FR" sz="1400" b="1" dirty="0" smtClean="0">
                <a:solidFill>
                  <a:schemeClr val="accent4">
                    <a:lumMod val="75000"/>
                  </a:schemeClr>
                </a:solidFill>
                <a:latin typeface="Arial Rounded MT Bold" panose="020F0704030504030204" pitchFamily="34" charset="0"/>
              </a:rPr>
              <a:t>« CENTRE</a:t>
            </a:r>
            <a:r>
              <a:rPr lang="fr-FR" sz="1400" b="1" dirty="0" smtClean="0">
                <a:solidFill>
                  <a:srgbClr val="0B1CF5"/>
                </a:solidFill>
                <a:latin typeface="Arial Rounded MT Bold" panose="020F0704030504030204" pitchFamily="34" charset="0"/>
              </a:rPr>
              <a:t> </a:t>
            </a:r>
            <a:r>
              <a:rPr lang="fr-FR" sz="1400" dirty="0" smtClean="0">
                <a:solidFill>
                  <a:srgbClr val="0B1CF5"/>
                </a:solidFill>
                <a:latin typeface="Arial Rounded MT Bold" panose="020F0704030504030204" pitchFamily="34" charset="0"/>
              </a:rPr>
              <a:t>AQUATIQUE </a:t>
            </a:r>
            <a:r>
              <a:rPr lang="fr-FR" sz="1400" dirty="0" smtClean="0">
                <a:latin typeface="Arial Rounded MT Bold" panose="020F0704030504030204" pitchFamily="34" charset="0"/>
              </a:rPr>
              <a:t>&amp;</a:t>
            </a:r>
            <a:r>
              <a:rPr lang="fr-FR" sz="1400" dirty="0" smtClean="0">
                <a:solidFill>
                  <a:srgbClr val="FF0000"/>
                </a:solidFill>
                <a:latin typeface="Arial Rounded MT Bold" panose="020F0704030504030204" pitchFamily="34" charset="0"/>
              </a:rPr>
              <a:t> FORME</a:t>
            </a:r>
          </a:p>
          <a:p>
            <a:pPr algn="ctr"/>
            <a:r>
              <a:rPr lang="fr-FR" sz="1400" dirty="0" smtClean="0">
                <a:solidFill>
                  <a:srgbClr val="FF0000"/>
                </a:solidFill>
                <a:latin typeface="Arial Rounded MT Bold" panose="020F0704030504030204" pitchFamily="34" charset="0"/>
              </a:rPr>
              <a:t> </a:t>
            </a:r>
            <a:r>
              <a:rPr lang="fr-FR" sz="1400" dirty="0" smtClean="0">
                <a:latin typeface="Arial Rounded MT Bold" panose="020F0704030504030204" pitchFamily="34" charset="0"/>
              </a:rPr>
              <a:t>les </a:t>
            </a:r>
            <a:r>
              <a:rPr lang="fr-FR" sz="1400" b="1" dirty="0" smtClean="0">
                <a:solidFill>
                  <a:schemeClr val="accent6">
                    <a:lumMod val="50000"/>
                  </a:schemeClr>
                </a:solidFill>
                <a:latin typeface="Arial Rounded MT Bold" panose="020F0704030504030204" pitchFamily="34" charset="0"/>
              </a:rPr>
              <a:t>VAUROUX</a:t>
            </a:r>
            <a:r>
              <a:rPr lang="fr-FR" sz="1400" dirty="0" smtClean="0">
                <a:latin typeface="Arial Rounded MT Bold" panose="020F0704030504030204" pitchFamily="34" charset="0"/>
              </a:rPr>
              <a:t> »</a:t>
            </a:r>
          </a:p>
          <a:p>
            <a:endParaRPr lang="fr-FR" sz="1400" dirty="0" smtClean="0">
              <a:latin typeface="Arial Rounded MT Bold" panose="020F0704030504030204" pitchFamily="34" charset="0"/>
            </a:endParaRPr>
          </a:p>
          <a:p>
            <a:endParaRPr lang="fr-FR" sz="1400" dirty="0" smtClean="0">
              <a:latin typeface="Arial Rounded MT Bold" panose="020F0704030504030204" pitchFamily="34" charset="0"/>
            </a:endParaRPr>
          </a:p>
          <a:p>
            <a:pPr algn="just"/>
            <a:r>
              <a:rPr lang="fr-FR" sz="1200" dirty="0" smtClean="0">
                <a:latin typeface="Arial" panose="020B0604020202020204" pitchFamily="34" charset="0"/>
                <a:cs typeface="Arial" panose="020B0604020202020204" pitchFamily="34" charset="0"/>
              </a:rPr>
              <a:t>Souhaitant poursuivre sa progression, après une fermeture de 9 ans, il a semblé nécessaire de présenter un nouveau projet sportif qui doit au préalable, recevoir un consensus des membres du comité directeur (acquis en janvier 2023)</a:t>
            </a:r>
            <a:endParaRPr lang="fr-FR" sz="1200" dirty="0">
              <a:latin typeface="Arial" panose="020B0604020202020204" pitchFamily="34" charset="0"/>
              <a:cs typeface="Arial" panose="020B0604020202020204" pitchFamily="34" charset="0"/>
            </a:endParaRPr>
          </a:p>
        </p:txBody>
      </p:sp>
      <p:pic>
        <p:nvPicPr>
          <p:cNvPr id="13" name="Image 12"/>
          <p:cNvPicPr>
            <a:picLocks noChangeAspect="1"/>
          </p:cNvPicPr>
          <p:nvPr/>
        </p:nvPicPr>
        <p:blipFill>
          <a:blip r:embed="rId3">
            <a:extLst>
              <a:ext uri="{BEBA8EAE-BF5A-486C-A8C5-ECC9F3942E4B}">
                <a14:imgProps xmlns:a14="http://schemas.microsoft.com/office/drawing/2010/main">
                  <a14:imgLayer r:embed="rId4">
                    <a14:imgEffect>
                      <a14:brightnessContrast bright="8000" contrast="6000"/>
                    </a14:imgEffect>
                  </a14:imgLayer>
                </a14:imgProps>
              </a:ext>
              <a:ext uri="{28A0092B-C50C-407E-A947-70E740481C1C}">
                <a14:useLocalDpi xmlns:a14="http://schemas.microsoft.com/office/drawing/2010/main" val="0"/>
              </a:ext>
            </a:extLst>
          </a:blip>
          <a:stretch>
            <a:fillRect/>
          </a:stretch>
        </p:blipFill>
        <p:spPr>
          <a:xfrm>
            <a:off x="4139952" y="4416244"/>
            <a:ext cx="2608046" cy="173514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051356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27991" y="548680"/>
            <a:ext cx="8640960" cy="5386090"/>
          </a:xfrm>
          <a:prstGeom prst="rect">
            <a:avLst/>
          </a:prstGeom>
          <a:noFill/>
        </p:spPr>
        <p:txBody>
          <a:bodyPr wrap="square" rtlCol="0">
            <a:spAutoFit/>
          </a:bodyPr>
          <a:lstStyle/>
          <a:p>
            <a:r>
              <a:rPr lang="fr-FR" sz="2000" b="1" dirty="0" smtClean="0">
                <a:solidFill>
                  <a:schemeClr val="accent3">
                    <a:lumMod val="75000"/>
                  </a:schemeClr>
                </a:solidFill>
                <a:latin typeface="Arial Rounded MT Bold" panose="020F0704030504030204" pitchFamily="34" charset="0"/>
                <a:cs typeface="Arial" panose="020B0604020202020204" pitchFamily="34" charset="0"/>
              </a:rPr>
              <a:t>Situation actuelle – l’association</a:t>
            </a:r>
          </a:p>
          <a:p>
            <a:endParaRPr lang="fr-FR" sz="2000" b="1" dirty="0" smtClean="0">
              <a:solidFill>
                <a:srgbClr val="FF0000"/>
              </a:solidFill>
              <a:latin typeface="Arial Rounded MT Bold" panose="020F0704030504030204" pitchFamily="34" charset="0"/>
              <a:cs typeface="Arial" panose="020B0604020202020204" pitchFamily="34" charset="0"/>
            </a:endParaRPr>
          </a:p>
          <a:p>
            <a:endParaRPr lang="fr-FR" sz="800" i="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200" b="1" i="1" dirty="0" smtClean="0">
                <a:latin typeface="Arial" panose="020B0604020202020204" pitchFamily="34" charset="0"/>
                <a:cs typeface="Arial" panose="020B0604020202020204" pitchFamily="34" charset="0"/>
              </a:rPr>
              <a:t>Dénomination </a:t>
            </a:r>
            <a:r>
              <a:rPr lang="fr-FR" sz="1200" i="1" dirty="0" smtClean="0">
                <a:latin typeface="Arial" panose="020B0604020202020204" pitchFamily="34" charset="0"/>
                <a:cs typeface="Arial" panose="020B0604020202020204" pitchFamily="34" charset="0"/>
              </a:rPr>
              <a:t>: CERCLE NAUTIQUE DES VAUROUX</a:t>
            </a:r>
          </a:p>
          <a:p>
            <a:endParaRPr lang="fr-FR" sz="1200" i="1" dirty="0" smtClean="0">
              <a:latin typeface="Arial" panose="020B0604020202020204" pitchFamily="34" charset="0"/>
              <a:cs typeface="Arial" panose="020B0604020202020204" pitchFamily="34" charset="0"/>
            </a:endParaRPr>
          </a:p>
          <a:p>
            <a:endParaRPr lang="fr-FR" sz="1200"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200" b="1" i="1" dirty="0" smtClean="0">
                <a:latin typeface="Arial" panose="020B0604020202020204" pitchFamily="34" charset="0"/>
                <a:cs typeface="Arial" panose="020B0604020202020204" pitchFamily="34" charset="0"/>
              </a:rPr>
              <a:t>Forme juridique </a:t>
            </a:r>
            <a:r>
              <a:rPr lang="fr-FR" sz="1200" i="1" dirty="0" smtClean="0">
                <a:latin typeface="Arial" panose="020B0604020202020204" pitchFamily="34" charset="0"/>
                <a:cs typeface="Arial" panose="020B0604020202020204" pitchFamily="34" charset="0"/>
              </a:rPr>
              <a:t>: Association régie par la loi du 1</a:t>
            </a:r>
            <a:r>
              <a:rPr lang="fr-FR" sz="1200" i="1" baseline="30000" dirty="0" smtClean="0">
                <a:latin typeface="Arial" panose="020B0604020202020204" pitchFamily="34" charset="0"/>
                <a:cs typeface="Arial" panose="020B0604020202020204" pitchFamily="34" charset="0"/>
              </a:rPr>
              <a:t>er</a:t>
            </a:r>
            <a:r>
              <a:rPr lang="fr-FR" sz="1200" i="1" dirty="0" smtClean="0">
                <a:latin typeface="Arial" panose="020B0604020202020204" pitchFamily="34" charset="0"/>
                <a:cs typeface="Arial" panose="020B0604020202020204" pitchFamily="34" charset="0"/>
              </a:rPr>
              <a:t> juillet 1901, déclarée à la préfecture </a:t>
            </a:r>
            <a:r>
              <a:rPr lang="fr-FR" sz="1200" i="1" dirty="0">
                <a:latin typeface="Arial" panose="020B0604020202020204" pitchFamily="34" charset="0"/>
                <a:cs typeface="Arial" panose="020B0604020202020204" pitchFamily="34" charset="0"/>
              </a:rPr>
              <a:t>d</a:t>
            </a:r>
            <a:r>
              <a:rPr lang="fr-FR" sz="1200" i="1" dirty="0" smtClean="0">
                <a:latin typeface="Arial" panose="020B0604020202020204" pitchFamily="34" charset="0"/>
                <a:cs typeface="Arial" panose="020B0604020202020204" pitchFamily="34" charset="0"/>
              </a:rPr>
              <a:t>’Eure et Loir, le </a:t>
            </a:r>
            <a:r>
              <a:rPr lang="fr-FR" sz="1200" dirty="0" smtClean="0">
                <a:latin typeface="Arial" panose="020B0604020202020204" pitchFamily="34" charset="0"/>
                <a:cs typeface="Arial" panose="020B0604020202020204" pitchFamily="34" charset="0"/>
              </a:rPr>
              <a:t>20 Nov. </a:t>
            </a:r>
            <a:r>
              <a:rPr lang="fr-FR" sz="1200" dirty="0">
                <a:latin typeface="Arial" panose="020B0604020202020204" pitchFamily="34" charset="0"/>
                <a:cs typeface="Arial" panose="020B0604020202020204" pitchFamily="34" charset="0"/>
              </a:rPr>
              <a:t>1973 </a:t>
            </a:r>
            <a:r>
              <a:rPr lang="fr-FR" sz="1200" dirty="0" smtClean="0">
                <a:latin typeface="Arial" panose="020B0604020202020204" pitchFamily="34" charset="0"/>
                <a:cs typeface="Arial" panose="020B0604020202020204" pitchFamily="34" charset="0"/>
              </a:rPr>
              <a:t>N°4967, publiée au  Journal Officiel </a:t>
            </a:r>
            <a:r>
              <a:rPr lang="fr-FR" sz="1200" dirty="0">
                <a:latin typeface="Arial" panose="020B0604020202020204" pitchFamily="34" charset="0"/>
                <a:cs typeface="Arial" panose="020B0604020202020204" pitchFamily="34" charset="0"/>
              </a:rPr>
              <a:t>du 7 </a:t>
            </a:r>
            <a:r>
              <a:rPr lang="fr-FR" sz="1200" dirty="0" smtClean="0">
                <a:latin typeface="Arial" panose="020B0604020202020204" pitchFamily="34" charset="0"/>
                <a:cs typeface="Arial" panose="020B0604020202020204" pitchFamily="34" charset="0"/>
              </a:rPr>
              <a:t>Déc. 1973 ;</a:t>
            </a:r>
          </a:p>
          <a:p>
            <a:pPr marL="342900" indent="-342900">
              <a:buFont typeface="Wingdings" panose="05000000000000000000" pitchFamily="2" charset="2"/>
              <a:buChar char="q"/>
            </a:pPr>
            <a:endParaRPr lang="fr-FR" sz="1200" dirty="0" smtClean="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200" b="1" i="1" dirty="0" smtClean="0">
                <a:latin typeface="Arial" panose="020B0604020202020204" pitchFamily="34" charset="0"/>
                <a:cs typeface="Arial" panose="020B0604020202020204" pitchFamily="34" charset="0"/>
              </a:rPr>
              <a:t>Siège social </a:t>
            </a:r>
            <a:r>
              <a:rPr lang="fr-FR" sz="1200" dirty="0" smtClean="0">
                <a:latin typeface="Arial" panose="020B0604020202020204" pitchFamily="34" charset="0"/>
                <a:cs typeface="Arial" panose="020B0604020202020204" pitchFamily="34" charset="0"/>
              </a:rPr>
              <a:t>: 12 rue Salvator Allende 28300 MAINVILLIERS ;</a:t>
            </a:r>
          </a:p>
          <a:p>
            <a:pPr marL="342900" indent="-342900">
              <a:buFont typeface="Wingdings" panose="05000000000000000000" pitchFamily="2" charset="2"/>
              <a:buChar char="q"/>
            </a:pPr>
            <a:endParaRPr lang="fr-FR" sz="1200" dirty="0" smtClean="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200" b="1" i="1" dirty="0" smtClean="0">
                <a:latin typeface="Arial" panose="020B0604020202020204" pitchFamily="34" charset="0"/>
                <a:cs typeface="Arial" panose="020B0604020202020204" pitchFamily="34" charset="0"/>
              </a:rPr>
              <a:t>Siret</a:t>
            </a:r>
            <a:r>
              <a:rPr lang="fr-FR" sz="1200" b="1" dirty="0" smtClean="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 n°333.672.749.000.12  Code APE 926C ;</a:t>
            </a:r>
          </a:p>
          <a:p>
            <a:endParaRPr lang="fr-FR" sz="1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200" b="1" i="1" dirty="0" smtClean="0">
                <a:latin typeface="Arial" panose="020B0604020202020204" pitchFamily="34" charset="0"/>
                <a:cs typeface="Arial" panose="020B0604020202020204" pitchFamily="34" charset="0"/>
              </a:rPr>
              <a:t>Affiliation et agrément </a:t>
            </a:r>
            <a:r>
              <a:rPr lang="fr-FR" sz="1200" dirty="0" smtClean="0">
                <a:latin typeface="Arial" panose="020B0604020202020204" pitchFamily="34" charset="0"/>
                <a:cs typeface="Arial" panose="020B0604020202020204" pitchFamily="34" charset="0"/>
              </a:rPr>
              <a:t>:</a:t>
            </a:r>
          </a:p>
          <a:p>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     Fédération Française de Natation (F.F.N.) sous le n°5.06.028.00708</a:t>
            </a:r>
            <a:r>
              <a:rPr lang="fr-FR" sz="1200" dirty="0" smtClean="0"/>
              <a:t> ;</a:t>
            </a:r>
          </a:p>
          <a:p>
            <a:r>
              <a:rPr lang="fr-FR" sz="1200" dirty="0"/>
              <a:t> </a:t>
            </a:r>
            <a:r>
              <a:rPr lang="fr-FR" sz="1200" dirty="0" smtClean="0"/>
              <a:t>     </a:t>
            </a:r>
            <a:r>
              <a:rPr lang="fr-FR" sz="1200" dirty="0" smtClean="0">
                <a:latin typeface="Arial" panose="020B0604020202020204" pitchFamily="34" charset="0"/>
                <a:cs typeface="Arial" panose="020B0604020202020204" pitchFamily="34" charset="0"/>
              </a:rPr>
              <a:t>Agrément JEUNESSE &amp; SPORT sous le  n°28.SU.36268 ;</a:t>
            </a:r>
          </a:p>
          <a:p>
            <a:endParaRPr lang="fr-FR" sz="1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200" b="1" i="1" dirty="0" smtClean="0">
                <a:latin typeface="Arial" panose="020B0604020202020204" pitchFamily="34" charset="0"/>
                <a:cs typeface="Arial" panose="020B0604020202020204" pitchFamily="34" charset="0"/>
              </a:rPr>
              <a:t>Communication et contact </a:t>
            </a:r>
            <a:r>
              <a:rPr lang="fr-FR" sz="1200" b="1" dirty="0" smtClean="0">
                <a:latin typeface="Arial" panose="020B0604020202020204" pitchFamily="34" charset="0"/>
                <a:cs typeface="Arial" panose="020B0604020202020204" pitchFamily="34" charset="0"/>
              </a:rPr>
              <a:t>:</a:t>
            </a:r>
          </a:p>
          <a:p>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     - Tél : 06.47.49.11.17</a:t>
            </a:r>
          </a:p>
          <a:p>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     - Adresse mail : </a:t>
            </a:r>
            <a:r>
              <a:rPr lang="fr-FR" sz="1200" dirty="0" smtClean="0">
                <a:latin typeface="Arial" panose="020B0604020202020204" pitchFamily="34" charset="0"/>
                <a:cs typeface="Arial" panose="020B0604020202020204" pitchFamily="34" charset="0"/>
                <a:hlinkClick r:id="rId2"/>
              </a:rPr>
              <a:t>cnvauroux@orange.fr</a:t>
            </a:r>
            <a:r>
              <a:rPr lang="fr-FR" sz="1200" dirty="0" smtClean="0">
                <a:latin typeface="Arial" panose="020B0604020202020204" pitchFamily="34" charset="0"/>
                <a:cs typeface="Arial" panose="020B0604020202020204" pitchFamily="34" charset="0"/>
              </a:rPr>
              <a:t> , site internet : CNVAUROUX.FR</a:t>
            </a:r>
          </a:p>
          <a:p>
            <a:endParaRPr lang="fr-FR" sz="1200" dirty="0" smtClean="0">
              <a:latin typeface="Arial" panose="020B0604020202020204" pitchFamily="34" charset="0"/>
              <a:cs typeface="Arial" panose="020B0604020202020204" pitchFamily="34" charset="0"/>
            </a:endParaRPr>
          </a:p>
          <a:p>
            <a:endParaRPr lang="fr-FR" sz="1200" dirty="0" smtClean="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q"/>
            </a:pPr>
            <a:endParaRPr lang="fr-FR" sz="2000" i="1" dirty="0">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1"/>
          </p:nvPr>
        </p:nvSpPr>
        <p:spPr/>
        <p:txBody>
          <a:bodyPr/>
          <a:lstStyle/>
          <a:p>
            <a:fld id="{AAFC97AD-9CFE-4500-8EA3-C66F8A0E774D}" type="slidenum">
              <a:rPr lang="fr-FR" smtClean="0"/>
              <a:t>4</a:t>
            </a:fld>
            <a:endParaRPr lang="fr-FR" dirty="0"/>
          </a:p>
        </p:txBody>
      </p:sp>
    </p:spTree>
    <p:extLst>
      <p:ext uri="{BB962C8B-B14F-4D97-AF65-F5344CB8AC3E}">
        <p14:creationId xmlns:p14="http://schemas.microsoft.com/office/powerpoint/2010/main" val="177344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AAFC97AD-9CFE-4500-8EA3-C66F8A0E774D}" type="slidenum">
              <a:rPr lang="fr-FR" smtClean="0"/>
              <a:t>5</a:t>
            </a:fld>
            <a:endParaRPr lang="fr-FR" dirty="0"/>
          </a:p>
        </p:txBody>
      </p:sp>
      <p:sp>
        <p:nvSpPr>
          <p:cNvPr id="5" name="ZoneTexte 4"/>
          <p:cNvSpPr txBox="1"/>
          <p:nvPr/>
        </p:nvSpPr>
        <p:spPr>
          <a:xfrm>
            <a:off x="251520" y="1556792"/>
            <a:ext cx="8640960" cy="3785652"/>
          </a:xfrm>
          <a:prstGeom prst="rect">
            <a:avLst/>
          </a:prstGeom>
          <a:noFill/>
        </p:spPr>
        <p:txBody>
          <a:bodyPr wrap="square" rtlCol="0">
            <a:spAutoFit/>
          </a:bodyPr>
          <a:lstStyle/>
          <a:p>
            <a:pPr marL="285750" indent="-285750">
              <a:buFont typeface="Wingdings" panose="05000000000000000000" pitchFamily="2" charset="2"/>
              <a:buChar char="q"/>
            </a:pPr>
            <a:r>
              <a:rPr lang="fr-FR" sz="1600" dirty="0" smtClean="0"/>
              <a:t> </a:t>
            </a:r>
            <a:r>
              <a:rPr lang="fr-FR" sz="1400" b="1" i="1" dirty="0" smtClean="0">
                <a:latin typeface="Arial" panose="020B0604020202020204" pitchFamily="34" charset="0"/>
                <a:cs typeface="Arial" panose="020B0604020202020204" pitchFamily="34" charset="0"/>
              </a:rPr>
              <a:t>Répartition</a:t>
            </a:r>
            <a:r>
              <a:rPr lang="fr-FR" sz="1400" dirty="0" smtClean="0">
                <a:latin typeface="Arial" panose="020B0604020202020204" pitchFamily="34" charset="0"/>
                <a:cs typeface="Arial" panose="020B0604020202020204" pitchFamily="34" charset="0"/>
              </a:rPr>
              <a:t> :</a:t>
            </a:r>
          </a:p>
          <a:p>
            <a:pPr algn="ctr"/>
            <a:r>
              <a:rPr lang="fr-FR" sz="1400" dirty="0" smtClean="0">
                <a:latin typeface="Arial" panose="020B0604020202020204" pitchFamily="34" charset="0"/>
                <a:cs typeface="Arial" panose="020B0604020202020204" pitchFamily="34" charset="0"/>
              </a:rPr>
              <a:t>Au  </a:t>
            </a:r>
            <a:r>
              <a:rPr lang="fr-FR" sz="1400" dirty="0" smtClean="0">
                <a:latin typeface="Arial" panose="020B0604020202020204" pitchFamily="34" charset="0"/>
                <a:cs typeface="Arial" panose="020B0604020202020204" pitchFamily="34" charset="0"/>
              </a:rPr>
              <a:t>1</a:t>
            </a:r>
            <a:r>
              <a:rPr lang="fr-FR" sz="1400" baseline="30000" dirty="0" smtClean="0">
                <a:latin typeface="Arial" panose="020B0604020202020204" pitchFamily="34" charset="0"/>
                <a:cs typeface="Arial" panose="020B0604020202020204" pitchFamily="34" charset="0"/>
              </a:rPr>
              <a:t>er</a:t>
            </a:r>
            <a:r>
              <a:rPr lang="fr-FR" sz="1400" dirty="0" smtClean="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mars </a:t>
            </a:r>
            <a:r>
              <a:rPr lang="fr-FR" sz="1400" dirty="0" smtClean="0">
                <a:latin typeface="Arial" panose="020B0604020202020204" pitchFamily="34" charset="0"/>
                <a:cs typeface="Arial" panose="020B0604020202020204" pitchFamily="34" charset="0"/>
              </a:rPr>
              <a:t> 2023  </a:t>
            </a:r>
            <a:r>
              <a:rPr lang="fr-FR" sz="1400" b="1" dirty="0" smtClean="0">
                <a:solidFill>
                  <a:srgbClr val="FF0000"/>
                </a:solidFill>
                <a:latin typeface="Arial" panose="020B0604020202020204" pitchFamily="34" charset="0"/>
                <a:cs typeface="Arial" panose="020B0604020202020204" pitchFamily="34" charset="0"/>
              </a:rPr>
              <a:t>190 </a:t>
            </a:r>
            <a:r>
              <a:rPr lang="fr-FR" sz="1400" b="1" dirty="0" smtClean="0">
                <a:solidFill>
                  <a:srgbClr val="FF0000"/>
                </a:solidFill>
                <a:latin typeface="Arial" panose="020B0604020202020204" pitchFamily="34" charset="0"/>
                <a:cs typeface="Arial" panose="020B0604020202020204" pitchFamily="34" charset="0"/>
              </a:rPr>
              <a:t>licenciés</a:t>
            </a:r>
          </a:p>
          <a:p>
            <a:pPr algn="ctr"/>
            <a:endParaRPr lang="fr-FR" sz="1400" b="1" dirty="0" smtClean="0">
              <a:solidFill>
                <a:srgbClr val="FF0000"/>
              </a:solidFill>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400" b="1" i="1" dirty="0" smtClean="0">
                <a:latin typeface="Arial" panose="020B0604020202020204" pitchFamily="34" charset="0"/>
                <a:cs typeface="Arial" panose="020B0604020202020204" pitchFamily="34" charset="0"/>
              </a:rPr>
              <a:t>Origine géographique </a:t>
            </a:r>
            <a:r>
              <a:rPr lang="fr-FR" sz="1400" dirty="0" smtClean="0">
                <a:latin typeface="Arial" panose="020B0604020202020204" pitchFamily="34" charset="0"/>
                <a:cs typeface="Arial" panose="020B0604020202020204" pitchFamily="34" charset="0"/>
              </a:rPr>
              <a:t>:</a:t>
            </a:r>
          </a:p>
          <a:p>
            <a:r>
              <a:rPr lang="fr-FR" sz="1400" dirty="0" smtClean="0">
                <a:latin typeface="Arial" panose="020B0604020202020204" pitchFamily="34" charset="0"/>
                <a:cs typeface="Arial" panose="020B0604020202020204" pitchFamily="34" charset="0"/>
              </a:rPr>
              <a:t>	LUCE – MAINVILLIERS</a:t>
            </a:r>
          </a:p>
          <a:p>
            <a:r>
              <a:rPr lang="fr-FR" sz="1400" dirty="0" smtClean="0">
                <a:latin typeface="Arial" panose="020B0604020202020204" pitchFamily="34" charset="0"/>
                <a:cs typeface="Arial" panose="020B0604020202020204" pitchFamily="34" charset="0"/>
              </a:rPr>
              <a:t>	CHARTRES METROPOLE</a:t>
            </a:r>
          </a:p>
          <a:p>
            <a:r>
              <a:rPr lang="fr-FR" sz="1400" dirty="0" smtClean="0">
                <a:latin typeface="Arial" panose="020B0604020202020204" pitchFamily="34" charset="0"/>
                <a:cs typeface="Arial" panose="020B0604020202020204" pitchFamily="34" charset="0"/>
              </a:rPr>
              <a:t>	COMMUNES EXTERIEURES OUEST CHARTRAIN</a:t>
            </a:r>
          </a:p>
          <a:p>
            <a:endParaRPr lang="fr-FR" sz="1400" dirty="0" smtClean="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1400" b="1" i="1" dirty="0" smtClean="0">
                <a:latin typeface="Arial" panose="020B0604020202020204" pitchFamily="34" charset="0"/>
                <a:cs typeface="Arial" panose="020B0604020202020204" pitchFamily="34" charset="0"/>
              </a:rPr>
              <a:t>Labellisation  - agrément </a:t>
            </a:r>
            <a:r>
              <a:rPr lang="fr-FR" sz="1400" dirty="0" smtClean="0">
                <a:latin typeface="Arial" panose="020B0604020202020204" pitchFamily="34" charset="0"/>
                <a:cs typeface="Arial" panose="020B0604020202020204" pitchFamily="34" charset="0"/>
              </a:rPr>
              <a:t> :</a:t>
            </a:r>
          </a:p>
          <a:p>
            <a:pPr marL="914400" lvl="1" indent="-457200">
              <a:buFont typeface="+mj-lt"/>
              <a:buAutoNum type="arabicPeriod"/>
            </a:pPr>
            <a:r>
              <a:rPr lang="fr-FR" sz="1400" dirty="0">
                <a:latin typeface="Arial" panose="020B0604020202020204" pitchFamily="34" charset="0"/>
                <a:cs typeface="Arial" panose="020B0604020202020204" pitchFamily="34" charset="0"/>
              </a:rPr>
              <a:t>L</a:t>
            </a:r>
            <a:r>
              <a:rPr lang="fr-FR" sz="1400" dirty="0" smtClean="0">
                <a:latin typeface="Arial" panose="020B0604020202020204" pitchFamily="34" charset="0"/>
                <a:cs typeface="Arial" panose="020B0604020202020204" pitchFamily="34" charset="0"/>
              </a:rPr>
              <a:t>abellisation de son Ecole de </a:t>
            </a:r>
            <a:r>
              <a:rPr lang="fr-FR" sz="1400" dirty="0">
                <a:latin typeface="Arial" panose="020B0604020202020204" pitchFamily="34" charset="0"/>
                <a:cs typeface="Arial" panose="020B0604020202020204" pitchFamily="34" charset="0"/>
              </a:rPr>
              <a:t>N</a:t>
            </a:r>
            <a:r>
              <a:rPr lang="fr-FR" sz="1400" dirty="0" smtClean="0">
                <a:latin typeface="Arial" panose="020B0604020202020204" pitchFamily="34" charset="0"/>
                <a:cs typeface="Arial" panose="020B0604020202020204" pitchFamily="34" charset="0"/>
              </a:rPr>
              <a:t>atation  Française ;</a:t>
            </a:r>
          </a:p>
          <a:p>
            <a:pPr marL="914400" lvl="1" indent="-457200">
              <a:buFont typeface="+mj-lt"/>
              <a:buAutoNum type="arabicPeriod"/>
            </a:pPr>
            <a:r>
              <a:rPr lang="fr-FR" sz="1400" dirty="0" smtClean="0">
                <a:latin typeface="Arial" panose="020B0604020202020204" pitchFamily="34" charset="0"/>
                <a:cs typeface="Arial" panose="020B0604020202020204" pitchFamily="34" charset="0"/>
              </a:rPr>
              <a:t>Labellisation développement sportif, niveau régional ;</a:t>
            </a:r>
          </a:p>
          <a:p>
            <a:pPr marL="914400" lvl="1" indent="-457200">
              <a:buFont typeface="+mj-lt"/>
              <a:buAutoNum type="arabicPeriod"/>
            </a:pPr>
            <a:r>
              <a:rPr lang="fr-FR" sz="1400" dirty="0" smtClean="0">
                <a:latin typeface="Arial" panose="020B0604020202020204" pitchFamily="34" charset="0"/>
                <a:cs typeface="Arial" panose="020B0604020202020204" pitchFamily="34" charset="0"/>
              </a:rPr>
              <a:t>Agrément JAN (j’apprends à nager) ;</a:t>
            </a:r>
          </a:p>
          <a:p>
            <a:pPr marL="914400" lvl="1" indent="-457200">
              <a:buFont typeface="+mj-lt"/>
              <a:buAutoNum type="arabicPeriod"/>
            </a:pPr>
            <a:r>
              <a:rPr lang="fr-FR" sz="1400" dirty="0" smtClean="0">
                <a:latin typeface="Arial" panose="020B0604020202020204" pitchFamily="34" charset="0"/>
                <a:cs typeface="Arial" panose="020B0604020202020204" pitchFamily="34" charset="0"/>
              </a:rPr>
              <a:t>Agrément NFS (nagez forme santé) ;</a:t>
            </a:r>
          </a:p>
          <a:p>
            <a:pPr marL="914400" lvl="1" indent="-457200">
              <a:buFont typeface="+mj-lt"/>
              <a:buAutoNum type="arabicPeriod"/>
            </a:pPr>
            <a:endParaRPr lang="fr-FR" sz="1400" dirty="0" smtClean="0">
              <a:latin typeface="Arial" panose="020B0604020202020204" pitchFamily="34" charset="0"/>
              <a:cs typeface="Arial" panose="020B0604020202020204" pitchFamily="34" charset="0"/>
            </a:endParaRPr>
          </a:p>
          <a:p>
            <a:pPr lvl="1"/>
            <a:endParaRPr lang="fr-FR" sz="1400" dirty="0" smtClean="0">
              <a:latin typeface="Arial" panose="020B0604020202020204" pitchFamily="34" charset="0"/>
              <a:cs typeface="Arial" panose="020B0604020202020204" pitchFamily="34" charset="0"/>
            </a:endParaRPr>
          </a:p>
        </p:txBody>
      </p:sp>
      <p:sp>
        <p:nvSpPr>
          <p:cNvPr id="6" name="Rectangle 5"/>
          <p:cNvSpPr/>
          <p:nvPr/>
        </p:nvSpPr>
        <p:spPr>
          <a:xfrm>
            <a:off x="251520" y="980728"/>
            <a:ext cx="3419526" cy="400110"/>
          </a:xfrm>
          <a:prstGeom prst="rect">
            <a:avLst/>
          </a:prstGeom>
        </p:spPr>
        <p:txBody>
          <a:bodyPr wrap="none">
            <a:spAutoFit/>
          </a:bodyPr>
          <a:lstStyle/>
          <a:p>
            <a:pPr lvl="0"/>
            <a:r>
              <a:rPr lang="fr-FR" sz="2000" b="1" dirty="0">
                <a:solidFill>
                  <a:schemeClr val="accent3">
                    <a:lumMod val="75000"/>
                  </a:schemeClr>
                </a:solidFill>
                <a:latin typeface="Arial Rounded MT Bold" panose="020F0704030504030204" pitchFamily="34" charset="0"/>
                <a:cs typeface="Arial" panose="020B0604020202020204" pitchFamily="34" charset="0"/>
              </a:rPr>
              <a:t>Situation actuelle – le club</a:t>
            </a:r>
          </a:p>
        </p:txBody>
      </p:sp>
    </p:spTree>
    <p:extLst>
      <p:ext uri="{BB962C8B-B14F-4D97-AF65-F5344CB8AC3E}">
        <p14:creationId xmlns:p14="http://schemas.microsoft.com/office/powerpoint/2010/main" val="350214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908720"/>
            <a:ext cx="8640960" cy="615553"/>
          </a:xfrm>
          <a:prstGeom prst="rect">
            <a:avLst/>
          </a:prstGeom>
        </p:spPr>
        <p:txBody>
          <a:bodyPr wrap="square">
            <a:spAutoFit/>
          </a:bodyPr>
          <a:lstStyle/>
          <a:p>
            <a:r>
              <a:rPr lang="fr-FR" sz="1600" b="1" i="1" dirty="0">
                <a:solidFill>
                  <a:srgbClr val="FF0000"/>
                </a:solidFill>
                <a:latin typeface="Franklin Gothic Demi Cond" panose="020B0706030402020204" pitchFamily="34" charset="0"/>
                <a:cs typeface="Arial" panose="020B0604020202020204" pitchFamily="34" charset="0"/>
              </a:rPr>
              <a:t/>
            </a:r>
            <a:br>
              <a:rPr lang="fr-FR" sz="1600" b="1" i="1" dirty="0">
                <a:solidFill>
                  <a:srgbClr val="FF0000"/>
                </a:solidFill>
                <a:latin typeface="Franklin Gothic Demi Cond" panose="020B0706030402020204" pitchFamily="34" charset="0"/>
                <a:cs typeface="Arial" panose="020B0604020202020204" pitchFamily="34" charset="0"/>
              </a:rPr>
            </a:br>
            <a:endParaRPr lang="fr-FR" dirty="0"/>
          </a:p>
        </p:txBody>
      </p:sp>
      <p:sp>
        <p:nvSpPr>
          <p:cNvPr id="4" name="Rectangle 3"/>
          <p:cNvSpPr/>
          <p:nvPr/>
        </p:nvSpPr>
        <p:spPr>
          <a:xfrm>
            <a:off x="251520" y="476672"/>
            <a:ext cx="8424936" cy="5632311"/>
          </a:xfrm>
          <a:prstGeom prst="rect">
            <a:avLst/>
          </a:prstGeom>
        </p:spPr>
        <p:txBody>
          <a:bodyPr wrap="square">
            <a:spAutoFit/>
          </a:bodyPr>
          <a:lstStyle/>
          <a:p>
            <a:endParaRPr lang="fr-FR" sz="2000" b="1" dirty="0" smtClean="0">
              <a:solidFill>
                <a:srgbClr val="FF0000"/>
              </a:solidFill>
              <a:latin typeface="Arial Rounded MT Bold" panose="020F0704030504030204" pitchFamily="34" charset="0"/>
              <a:cs typeface="Arial" panose="020B0604020202020204" pitchFamily="34" charset="0"/>
            </a:endParaRPr>
          </a:p>
          <a:p>
            <a:endParaRPr lang="fr-FR" sz="2000" b="1" dirty="0">
              <a:solidFill>
                <a:srgbClr val="FF0000"/>
              </a:solidFill>
              <a:latin typeface="Arial Rounded MT Bold" panose="020F0704030504030204" pitchFamily="34" charset="0"/>
              <a:cs typeface="Arial" panose="020B0604020202020204" pitchFamily="34" charset="0"/>
            </a:endParaRPr>
          </a:p>
          <a:p>
            <a:r>
              <a:rPr lang="fr-FR" sz="2000" b="1" dirty="0" smtClean="0">
                <a:solidFill>
                  <a:schemeClr val="accent3">
                    <a:lumMod val="75000"/>
                  </a:schemeClr>
                </a:solidFill>
                <a:latin typeface="Arial Rounded MT Bold" panose="020F0704030504030204" pitchFamily="34" charset="0"/>
                <a:cs typeface="Arial" panose="020B0604020202020204" pitchFamily="34" charset="0"/>
              </a:rPr>
              <a:t>Situation </a:t>
            </a:r>
            <a:r>
              <a:rPr lang="fr-FR" sz="2000" b="1" dirty="0">
                <a:solidFill>
                  <a:schemeClr val="accent3">
                    <a:lumMod val="75000"/>
                  </a:schemeClr>
                </a:solidFill>
                <a:latin typeface="Arial Rounded MT Bold" panose="020F0704030504030204" pitchFamily="34" charset="0"/>
                <a:cs typeface="Arial" panose="020B0604020202020204" pitchFamily="34" charset="0"/>
              </a:rPr>
              <a:t>actuelle – </a:t>
            </a:r>
            <a:r>
              <a:rPr lang="fr-FR" sz="2000" b="1" dirty="0" smtClean="0">
                <a:solidFill>
                  <a:schemeClr val="accent3">
                    <a:lumMod val="75000"/>
                  </a:schemeClr>
                </a:solidFill>
                <a:latin typeface="Arial Rounded MT Bold" panose="020F0704030504030204" pitchFamily="34" charset="0"/>
                <a:cs typeface="Arial" panose="020B0604020202020204" pitchFamily="34" charset="0"/>
              </a:rPr>
              <a:t>le club</a:t>
            </a:r>
          </a:p>
          <a:p>
            <a:endParaRPr lang="fr-FR" sz="2400" b="1" i="1" dirty="0">
              <a:solidFill>
                <a:schemeClr val="accent3">
                  <a:lumMod val="75000"/>
                </a:schemeClr>
              </a:solidFill>
              <a:latin typeface="Franklin Gothic Demi Cond" panose="020B0706030402020204" pitchFamily="34" charset="0"/>
              <a:cs typeface="Arial" panose="020B0604020202020204" pitchFamily="34" charset="0"/>
            </a:endParaRPr>
          </a:p>
          <a:p>
            <a:pPr marL="285750" indent="-285750" algn="just">
              <a:buFont typeface="Wingdings" panose="05000000000000000000" pitchFamily="2" charset="2"/>
              <a:buChar char="q"/>
            </a:pPr>
            <a:r>
              <a:rPr lang="fr-FR" sz="1400" b="1" i="1" dirty="0" smtClean="0">
                <a:latin typeface="Arial" panose="020B0604020202020204" pitchFamily="34" charset="0"/>
                <a:cs typeface="Arial" panose="020B0604020202020204" pitchFamily="34" charset="0"/>
              </a:rPr>
              <a:t>L’espace de pratique : </a:t>
            </a:r>
            <a:r>
              <a:rPr lang="fr-FR" sz="1400" dirty="0" smtClean="0">
                <a:latin typeface="Arial" panose="020B0604020202020204" pitchFamily="34" charset="0"/>
                <a:cs typeface="Arial" panose="020B0604020202020204" pitchFamily="34" charset="0"/>
              </a:rPr>
              <a:t>Pour ces activités nautiques, le CNVauroux dispose du centre aquatique des vauroux sur le territoire de la commune de Mainvilliers</a:t>
            </a:r>
          </a:p>
          <a:p>
            <a:pPr algn="just"/>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Cet établissement dont la construction remonte à 1973, réhabilité en 2015, comporte un bassin couvert de 25m x 15m soit 6 lignes, d’un petit bassin et d’un toboggan. Notre grand regret est depuis  de la réhabilitation, aucune compétition ne peut </a:t>
            </a:r>
            <a:r>
              <a:rPr lang="fr-FR" sz="1400" dirty="0">
                <a:latin typeface="Arial" panose="020B0604020202020204" pitchFamily="34" charset="0"/>
                <a:cs typeface="Arial" panose="020B0604020202020204" pitchFamily="34" charset="0"/>
              </a:rPr>
              <a:t>ê</a:t>
            </a:r>
            <a:r>
              <a:rPr lang="fr-FR" sz="1400" dirty="0" smtClean="0">
                <a:latin typeface="Arial" panose="020B0604020202020204" pitchFamily="34" charset="0"/>
                <a:cs typeface="Arial" panose="020B0604020202020204" pitchFamily="34" charset="0"/>
              </a:rPr>
              <a:t>tre organisée.</a:t>
            </a:r>
          </a:p>
          <a:p>
            <a:pPr algn="just"/>
            <a:endParaRPr lang="fr-FR" sz="1400" dirty="0" smtClean="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La communauté d’agglo « CHARTRES METROPOLE » est  de nouveau gestionnaire du centre depuis le 1</a:t>
            </a:r>
            <a:r>
              <a:rPr lang="fr-FR" sz="1400" baseline="30000" dirty="0" smtClean="0">
                <a:latin typeface="Arial" panose="020B0604020202020204" pitchFamily="34" charset="0"/>
                <a:cs typeface="Arial" panose="020B0604020202020204" pitchFamily="34" charset="0"/>
              </a:rPr>
              <a:t>er</a:t>
            </a:r>
            <a:r>
              <a:rPr lang="fr-FR" sz="1400" dirty="0" smtClean="0">
                <a:latin typeface="Arial" panose="020B0604020202020204" pitchFamily="34" charset="0"/>
                <a:cs typeface="Arial" panose="020B0604020202020204" pitchFamily="34" charset="0"/>
              </a:rPr>
              <a:t> janvier 2021.</a:t>
            </a:r>
          </a:p>
          <a:p>
            <a:pPr algn="just"/>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Une nouvelle DSP est en application depuis le 1</a:t>
            </a:r>
            <a:r>
              <a:rPr lang="fr-FR" sz="1400" baseline="30000" dirty="0" smtClean="0">
                <a:latin typeface="Arial" panose="020B0604020202020204" pitchFamily="34" charset="0"/>
                <a:cs typeface="Arial" panose="020B0604020202020204" pitchFamily="34" charset="0"/>
              </a:rPr>
              <a:t>er</a:t>
            </a:r>
            <a:r>
              <a:rPr lang="fr-FR" sz="1400" dirty="0" smtClean="0">
                <a:latin typeface="Arial" panose="020B0604020202020204" pitchFamily="34" charset="0"/>
                <a:cs typeface="Arial" panose="020B0604020202020204" pitchFamily="34" charset="0"/>
              </a:rPr>
              <a:t> janvier 2022  avec la Sté Vert Marine.</a:t>
            </a:r>
          </a:p>
          <a:p>
            <a:pPr algn="just"/>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La communauté d’agglo de Chartres finance, pour la saison 2022/2023, 26h/semaine, le grand bassin pour le club.</a:t>
            </a:r>
          </a:p>
          <a:p>
            <a:pPr algn="just"/>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fr-FR" sz="1600" b="1" i="1" dirty="0" smtClean="0">
                <a:latin typeface="Arial" panose="020B0604020202020204" pitchFamily="34" charset="0"/>
                <a:cs typeface="Arial" panose="020B0604020202020204" pitchFamily="34" charset="0"/>
              </a:rPr>
              <a:t>Président </a:t>
            </a:r>
            <a:r>
              <a:rPr lang="fr-FR" sz="1600" dirty="0" smtClean="0">
                <a:latin typeface="Arial" panose="020B0604020202020204" pitchFamily="34" charset="0"/>
                <a:cs typeface="Arial" panose="020B0604020202020204" pitchFamily="34" charset="0"/>
              </a:rPr>
              <a:t>: MIREILLE BARAGOIN</a:t>
            </a:r>
          </a:p>
          <a:p>
            <a:pPr marL="342900" indent="-342900" algn="just">
              <a:buFont typeface="Wingdings" panose="05000000000000000000" pitchFamily="2" charset="2"/>
              <a:buChar char="q"/>
            </a:pPr>
            <a:r>
              <a:rPr lang="fr-FR" sz="1600" b="1" i="1" dirty="0" smtClean="0">
                <a:latin typeface="Arial" panose="020B0604020202020204" pitchFamily="34" charset="0"/>
                <a:cs typeface="Arial" panose="020B0604020202020204" pitchFamily="34" charset="0"/>
              </a:rPr>
              <a:t>Trésorier</a:t>
            </a:r>
            <a:r>
              <a:rPr lang="fr-FR" sz="1600" dirty="0" smtClean="0">
                <a:latin typeface="Arial" panose="020B0604020202020204" pitchFamily="34" charset="0"/>
                <a:cs typeface="Arial" panose="020B0604020202020204" pitchFamily="34" charset="0"/>
              </a:rPr>
              <a:t> : ERIC VISAGE</a:t>
            </a:r>
          </a:p>
          <a:p>
            <a:pPr marL="342900" indent="-342900" algn="just">
              <a:buFont typeface="Wingdings" panose="05000000000000000000" pitchFamily="2" charset="2"/>
              <a:buChar char="q"/>
            </a:pPr>
            <a:r>
              <a:rPr lang="fr-FR" sz="1600" b="1" i="1" dirty="0" smtClean="0">
                <a:latin typeface="Arial" panose="020B0604020202020204" pitchFamily="34" charset="0"/>
                <a:cs typeface="Arial" panose="020B0604020202020204" pitchFamily="34" charset="0"/>
              </a:rPr>
              <a:t>Secrétaire</a:t>
            </a:r>
            <a:r>
              <a:rPr lang="fr-FR" sz="1600" dirty="0" smtClean="0">
                <a:latin typeface="Arial" panose="020B0604020202020204" pitchFamily="34" charset="0"/>
                <a:cs typeface="Arial" panose="020B0604020202020204" pitchFamily="34" charset="0"/>
              </a:rPr>
              <a:t> : SANDRINE BONGIOVANI</a:t>
            </a:r>
          </a:p>
        </p:txBody>
      </p:sp>
      <p:sp>
        <p:nvSpPr>
          <p:cNvPr id="2" name="Espace réservé du numéro de diapositive 1"/>
          <p:cNvSpPr>
            <a:spLocks noGrp="1"/>
          </p:cNvSpPr>
          <p:nvPr>
            <p:ph type="sldNum" sz="quarter" idx="12"/>
          </p:nvPr>
        </p:nvSpPr>
        <p:spPr/>
        <p:txBody>
          <a:bodyPr/>
          <a:lstStyle/>
          <a:p>
            <a:fld id="{AAFC97AD-9CFE-4500-8EA3-C66F8A0E774D}" type="slidenum">
              <a:rPr lang="fr-FR" smtClean="0"/>
              <a:t>6</a:t>
            </a:fld>
            <a:endParaRPr lang="fr-FR" dirty="0"/>
          </a:p>
        </p:txBody>
      </p:sp>
    </p:spTree>
    <p:extLst>
      <p:ext uri="{BB962C8B-B14F-4D97-AF65-F5344CB8AC3E}">
        <p14:creationId xmlns:p14="http://schemas.microsoft.com/office/powerpoint/2010/main" val="1054604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AFC97AD-9CFE-4500-8EA3-C66F8A0E774D}" type="slidenum">
              <a:rPr lang="fr-FR" smtClean="0"/>
              <a:t>7</a:t>
            </a:fld>
            <a:endParaRPr lang="fr-FR" dirty="0"/>
          </a:p>
        </p:txBody>
      </p:sp>
      <p:graphicFrame>
        <p:nvGraphicFramePr>
          <p:cNvPr id="45" name="Tableau 44"/>
          <p:cNvGraphicFramePr>
            <a:graphicFrameLocks noGrp="1"/>
          </p:cNvGraphicFramePr>
          <p:nvPr>
            <p:extLst>
              <p:ext uri="{D42A27DB-BD31-4B8C-83A1-F6EECF244321}">
                <p14:modId xmlns:p14="http://schemas.microsoft.com/office/powerpoint/2010/main" val="3122075302"/>
              </p:ext>
            </p:extLst>
          </p:nvPr>
        </p:nvGraphicFramePr>
        <p:xfrm>
          <a:off x="1242071" y="1055375"/>
          <a:ext cx="6526410" cy="4733017"/>
        </p:xfrm>
        <a:graphic>
          <a:graphicData uri="http://schemas.openxmlformats.org/drawingml/2006/table">
            <a:tbl>
              <a:tblPr/>
              <a:tblGrid>
                <a:gridCol w="1133911"/>
                <a:gridCol w="1133911"/>
                <a:gridCol w="1990766"/>
                <a:gridCol w="1133911"/>
                <a:gridCol w="1133911"/>
              </a:tblGrid>
              <a:tr h="393690">
                <a:tc gridSpan="5">
                  <a:txBody>
                    <a:bodyPr/>
                    <a:lstStyle/>
                    <a:p>
                      <a:pPr algn="ctr" fontAlgn="b"/>
                      <a:r>
                        <a:rPr lang="pt-BR" sz="2000" b="1" i="0" u="none" strike="noStrike" dirty="0">
                          <a:solidFill>
                            <a:srgbClr val="0000FF"/>
                          </a:solidFill>
                          <a:effectLst/>
                          <a:latin typeface="Century Gothic"/>
                        </a:rPr>
                        <a:t>C E R C L E   N A U T I Q U E   D E S   V A U R O U X</a:t>
                      </a:r>
                      <a:endParaRPr lang="pt-BR" sz="2000" b="0" i="0" u="none" strike="noStrike" dirty="0">
                        <a:effectLst/>
                        <a:latin typeface="Arial"/>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2374">
                <a:tc gridSpan="5">
                  <a:txBody>
                    <a:bodyPr/>
                    <a:lstStyle/>
                    <a:p>
                      <a:pPr algn="ctr" fontAlgn="ctr"/>
                      <a:r>
                        <a:rPr lang="fr-FR" sz="700" b="1" i="0" u="none" strike="noStrike">
                          <a:solidFill>
                            <a:srgbClr val="FF0000"/>
                          </a:solidFill>
                          <a:effectLst/>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26318">
                <a:tc gridSpan="5">
                  <a:txBody>
                    <a:bodyPr/>
                    <a:lstStyle/>
                    <a:p>
                      <a:pPr algn="ctr" fontAlgn="ctr"/>
                      <a:r>
                        <a:rPr lang="fr-FR" sz="800" b="0" i="0" u="none" strike="noStrike" dirty="0">
                          <a:effectLst/>
                          <a:latin typeface="Arial Narrow"/>
                        </a:rPr>
                        <a:t>Siège social : 1, Rue Salvator Allende 28300 MAINVILLIERS</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7792">
                <a:tc gridSpan="5">
                  <a:txBody>
                    <a:bodyPr/>
                    <a:lstStyle/>
                    <a:p>
                      <a:pPr algn="ctr" fontAlgn="ctr"/>
                      <a:r>
                        <a:rPr lang="fr-FR" sz="1100" b="1" i="0" u="none" strike="noStrike" dirty="0">
                          <a:solidFill>
                            <a:srgbClr val="FF0000"/>
                          </a:solidFill>
                          <a:effectLst/>
                          <a:latin typeface="Arial Narrow"/>
                        </a:rPr>
                        <a:t>Assemblée générale du 8 octobre 2022</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01054">
                <a:tc>
                  <a:txBody>
                    <a:bodyPr/>
                    <a:lstStyle/>
                    <a:p>
                      <a:pPr algn="ctr" fontAlgn="ctr"/>
                      <a:endParaRPr lang="fr-FR" sz="7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7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700" b="0" i="0" u="none" strike="noStrike" dirty="0">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700" b="0" i="0" u="none" strike="noStrike">
                        <a:effectLst/>
                        <a:latin typeface="Arial"/>
                      </a:endParaRPr>
                    </a:p>
                  </a:txBody>
                  <a:tcPr marL="0" marR="0" marT="0" marB="0" anchor="ctr">
                    <a:lnL>
                      <a:noFill/>
                    </a:lnL>
                    <a:lnR>
                      <a:noFill/>
                    </a:lnR>
                    <a:lnT>
                      <a:noFill/>
                    </a:lnT>
                    <a:lnB>
                      <a:noFill/>
                    </a:lnB>
                  </a:tcPr>
                </a:tc>
              </a:tr>
              <a:tr h="101054">
                <a:tc>
                  <a:txBody>
                    <a:bodyPr/>
                    <a:lstStyle/>
                    <a:p>
                      <a:pPr algn="ctr" fontAlgn="ctr"/>
                      <a:endParaRPr lang="fr-FR" sz="700" b="1"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1" u="none" strike="noStrike" dirty="0">
                          <a:effectLst/>
                          <a:latin typeface="Arial"/>
                        </a:rPr>
                        <a:t>PRESIDENT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a:noFill/>
                    </a:lnR>
                    <a:lnT>
                      <a:noFill/>
                    </a:lnT>
                    <a:lnB>
                      <a:noFill/>
                    </a:lnB>
                  </a:tcPr>
                </a:tc>
              </a:tr>
              <a:tr h="101054">
                <a:tc>
                  <a:txBody>
                    <a:bodyPr/>
                    <a:lstStyle/>
                    <a:p>
                      <a:pPr algn="ctr" fontAlgn="ctr"/>
                      <a:endParaRPr lang="fr-FR" sz="700" b="1"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effectLst/>
                          <a:latin typeface="Arial"/>
                        </a:rPr>
                        <a:t>MIREILLE BARAGOIN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a:noFill/>
                    </a:lnR>
                    <a:lnT>
                      <a:noFill/>
                    </a:lnT>
                    <a:lnB>
                      <a:noFill/>
                    </a:lnB>
                  </a:tcPr>
                </a:tc>
              </a:tr>
              <a:tr h="101054">
                <a:tc>
                  <a:txBody>
                    <a:bodyPr/>
                    <a:lstStyle/>
                    <a:p>
                      <a:pPr algn="ctr" fontAlgn="ctr"/>
                      <a:endParaRPr lang="fr-FR" sz="700" b="1" i="0" u="none" strike="noStrike">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dirty="0">
                          <a:effectLst/>
                          <a:latin typeface="Arial"/>
                        </a:rPr>
                        <a:t>2, Route de </a:t>
                      </a:r>
                      <a:r>
                        <a:rPr lang="fr-FR" sz="500" b="0" i="0" u="none" strike="noStrike" dirty="0" err="1">
                          <a:effectLst/>
                          <a:latin typeface="Arial"/>
                        </a:rPr>
                        <a:t>Spoir</a:t>
                      </a:r>
                      <a:r>
                        <a:rPr lang="fr-FR" sz="500" b="0" i="0" u="none" strike="noStrike" dirty="0">
                          <a:effectLst/>
                          <a:latin typeface="Arial"/>
                        </a:rPr>
                        <a:t> </a:t>
                      </a:r>
                      <a:r>
                        <a:rPr lang="fr-FR" sz="500" b="0" i="0" u="none" strike="noStrike" dirty="0" err="1">
                          <a:effectLst/>
                          <a:latin typeface="Arial"/>
                        </a:rPr>
                        <a:t>Vaucelles</a:t>
                      </a:r>
                      <a:endParaRPr lang="fr-FR" sz="500" b="0" i="0" u="none" strike="noStrike" dirty="0">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01054">
                <a:tc>
                  <a:txBody>
                    <a:bodyPr/>
                    <a:lstStyle/>
                    <a:p>
                      <a:pPr algn="ctr" fontAlgn="ctr"/>
                      <a:r>
                        <a:rPr lang="fr-FR" sz="500" b="1" i="1" u="none" strike="noStrike">
                          <a:effectLst/>
                          <a:latin typeface="Arial"/>
                        </a:rPr>
                        <a:t>PRESIDENTE D'HONNEUR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effectLst/>
                          <a:latin typeface="Arial"/>
                        </a:rPr>
                        <a:t>28630 -MIGNIERES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1" u="none" strike="noStrike">
                          <a:effectLst/>
                          <a:latin typeface="Arial"/>
                        </a:rPr>
                        <a:t>VICE PRESIDENT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01054">
                <a:tc>
                  <a:txBody>
                    <a:bodyPr/>
                    <a:lstStyle/>
                    <a:p>
                      <a:pPr algn="ctr" fontAlgn="ctr"/>
                      <a:r>
                        <a:rPr lang="fr-FR" sz="600" b="1" i="0" u="none" strike="noStrike">
                          <a:effectLst/>
                          <a:latin typeface="Arial"/>
                        </a:rPr>
                        <a:t>ANNICK GUEZ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Tél : O2.37.26.49.13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1054">
                <a:tc>
                  <a:txBody>
                    <a:bodyPr/>
                    <a:lstStyle/>
                    <a:p>
                      <a:pPr algn="ctr" fontAlgn="ctr"/>
                      <a:r>
                        <a:rPr lang="fr-FR" sz="5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sng" strike="noStrike" dirty="0">
                          <a:solidFill>
                            <a:srgbClr val="0000FF"/>
                          </a:solidFill>
                          <a:effectLst/>
                          <a:latin typeface="Arial"/>
                          <a:hlinkClick r:id="rId2"/>
                        </a:rPr>
                        <a:t>Technicien supérieur  retraitée</a:t>
                      </a:r>
                      <a:endParaRPr lang="fr-FR" sz="500" b="0" i="0" u="sng" strike="noStrike" dirty="0">
                        <a:solidFill>
                          <a:srgbClr val="0000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1054">
                <a:tc>
                  <a:txBody>
                    <a:bodyPr/>
                    <a:lstStyle/>
                    <a:p>
                      <a:pPr algn="ctr" fontAlgn="ctr"/>
                      <a:r>
                        <a:rPr lang="fr-FR" sz="500" b="1" i="0" u="none" strike="noStrike">
                          <a:effectLst/>
                          <a:latin typeface="Arial"/>
                        </a:rPr>
                        <a:t>Décédée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7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a:effectLst/>
                          <a:latin typeface="Arial"/>
                        </a:rPr>
                        <a:t>vacant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1054">
                <a:tc>
                  <a:txBody>
                    <a:bodyPr/>
                    <a:lstStyle/>
                    <a:p>
                      <a:pPr algn="ctr" fontAlgn="ctr"/>
                      <a:r>
                        <a:rPr lang="fr-FR" sz="5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dirty="0">
                        <a:effectLst/>
                        <a:latin typeface="Arial"/>
                      </a:endParaRPr>
                    </a:p>
                  </a:txBody>
                  <a:tcPr marL="0" marR="0" marT="0" marB="0" anchor="ctr">
                    <a:lnL>
                      <a:noFill/>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1054">
                <a:tc>
                  <a:txBody>
                    <a:bodyPr/>
                    <a:lstStyle/>
                    <a:p>
                      <a:pPr algn="ctr" fontAlgn="ctr"/>
                      <a:r>
                        <a:rPr lang="fr-FR" sz="500" b="1" i="0" u="sng" strike="noStrike">
                          <a:solidFill>
                            <a:srgbClr val="0066FF"/>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700" b="1" i="0" u="none" strike="noStrike" dirty="0">
                        <a:effectLst/>
                        <a:latin typeface="Arial"/>
                      </a:endParaRPr>
                    </a:p>
                  </a:txBody>
                  <a:tcPr marL="0" marR="0" marT="0" marB="0" anchor="ctr">
                    <a:lnL>
                      <a:noFill/>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0" u="sng" strike="noStrike">
                          <a:solidFill>
                            <a:srgbClr val="0000FF"/>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01054">
                <a:tc>
                  <a:txBody>
                    <a:bodyPr/>
                    <a:lstStyle/>
                    <a:p>
                      <a:pPr algn="ctr" fontAlgn="ctr"/>
                      <a:endParaRPr lang="fr-FR" sz="700" b="1"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700" b="1" i="0" u="none" strike="noStrike">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dirty="0">
                        <a:effectLst/>
                        <a:latin typeface="Arial"/>
                      </a:endParaRPr>
                    </a:p>
                  </a:txBody>
                  <a:tcPr marL="0" marR="0" marT="0" marB="0" anchor="ctr">
                    <a:lnL>
                      <a:noFill/>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101054">
                <a:tc>
                  <a:txBody>
                    <a:bodyPr/>
                    <a:lstStyle/>
                    <a:p>
                      <a:pPr algn="ctr" fontAlgn="ctr"/>
                      <a:endParaRPr lang="fr-FR" sz="5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1" u="none" strike="noStrike">
                          <a:effectLst/>
                          <a:latin typeface="Arial"/>
                        </a:rPr>
                        <a:t>SECRETAIRE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1" u="none" strike="noStrike">
                          <a:effectLst/>
                          <a:latin typeface="Arial"/>
                        </a:rPr>
                        <a:t>TRESORIER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1054">
                <a:tc>
                  <a:txBody>
                    <a:bodyPr/>
                    <a:lstStyle/>
                    <a:p>
                      <a:pPr algn="ctr" fontAlgn="ctr"/>
                      <a:endParaRPr lang="fr-FR" sz="6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SANDRINE BONGIOVANNI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700" b="1" i="0" u="none" strike="noStrike" dirty="0">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ERIC VISAGE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1054">
                <a:tc>
                  <a:txBody>
                    <a:bodyPr/>
                    <a:lstStyle/>
                    <a:p>
                      <a:pPr algn="ctr" fontAlgn="ctr"/>
                      <a:endParaRPr lang="fr-FR" sz="5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15, rue de la Malonerie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8 Hameau du Berry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1054">
                <a:tc>
                  <a:txBody>
                    <a:bodyPr/>
                    <a:lstStyle/>
                    <a:p>
                      <a:pPr algn="ctr" fontAlgn="ctr"/>
                      <a:endParaRPr lang="fr-FR" sz="5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28300-LEVES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dirty="0">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28110 - LUCE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1054">
                <a:tc>
                  <a:txBody>
                    <a:bodyPr/>
                    <a:lstStyle/>
                    <a:p>
                      <a:pPr algn="ctr" fontAlgn="ctr"/>
                      <a:endParaRPr lang="fr-FR" sz="5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tél : 06,18,46,50,02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dirty="0">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Tél : 02.37.28.37.59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1054">
                <a:tc>
                  <a:txBody>
                    <a:bodyPr/>
                    <a:lstStyle/>
                    <a:p>
                      <a:pPr algn="ctr" fontAlgn="ctr"/>
                      <a:endParaRPr lang="fr-FR" sz="500" b="1" i="0" u="none" strike="noStrike">
                        <a:solidFill>
                          <a:srgbClr val="0066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sng" strike="noStrike">
                          <a:solidFill>
                            <a:srgbClr val="0066FF"/>
                          </a:solidFill>
                          <a:effectLst/>
                          <a:latin typeface="Arial"/>
                          <a:hlinkClick r:id="rId3"/>
                        </a:rPr>
                        <a:t>Agent administratif armée</a:t>
                      </a:r>
                      <a:endParaRPr lang="fr-FR" sz="500" b="0" i="0" u="sng" strike="noStrike">
                        <a:solidFill>
                          <a:srgbClr val="0066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dirty="0">
                        <a:solidFill>
                          <a:srgbClr val="0066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sng" strike="noStrike">
                          <a:solidFill>
                            <a:srgbClr val="0000FF"/>
                          </a:solidFill>
                          <a:effectLst/>
                          <a:latin typeface="Arial"/>
                          <a:hlinkClick r:id="rId4"/>
                        </a:rPr>
                        <a:t>Comptable</a:t>
                      </a:r>
                      <a:endParaRPr lang="fr-FR" sz="500" b="0" i="0" u="sng" strike="noStrike">
                        <a:solidFill>
                          <a:srgbClr val="0000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1054">
                <a:tc>
                  <a:txBody>
                    <a:bodyPr/>
                    <a:lstStyle/>
                    <a:p>
                      <a:pPr algn="ctr" fontAlgn="ctr"/>
                      <a:endParaRPr lang="fr-FR" sz="700" b="1"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600" b="1" i="0" u="none" strike="noStrike" dirty="0">
                        <a:effectLst/>
                        <a:latin typeface="Arial"/>
                      </a:endParaRPr>
                    </a:p>
                  </a:txBody>
                  <a:tcPr marL="0" marR="0" marT="0" marB="0" anchor="ctr">
                    <a:lnL>
                      <a:noFill/>
                    </a:lnL>
                    <a:lnR>
                      <a:noFill/>
                    </a:lnR>
                    <a:lnT>
                      <a:noFill/>
                    </a:lnT>
                    <a:lnB>
                      <a:noFill/>
                    </a:lnB>
                  </a:tcPr>
                </a:tc>
                <a:tc>
                  <a:txBody>
                    <a:bodyPr/>
                    <a:lstStyle/>
                    <a:p>
                      <a:pPr algn="ctr" fontAlgn="ctr"/>
                      <a:endParaRPr lang="fr-FR" sz="700" b="1"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effectLst/>
                        <a:latin typeface="Arial"/>
                      </a:endParaRPr>
                    </a:p>
                  </a:txBody>
                  <a:tcPr marL="0" marR="0" marT="0" marB="0" anchor="ctr">
                    <a:lnL>
                      <a:noFill/>
                    </a:lnL>
                    <a:lnR>
                      <a:noFill/>
                    </a:lnR>
                    <a:lnT>
                      <a:noFill/>
                    </a:lnT>
                    <a:lnB>
                      <a:noFill/>
                    </a:lnB>
                  </a:tcPr>
                </a:tc>
              </a:tr>
              <a:tr h="101054">
                <a:tc>
                  <a:txBody>
                    <a:bodyPr/>
                    <a:lstStyle/>
                    <a:p>
                      <a:pPr algn="ctr" fontAlgn="ctr"/>
                      <a:endParaRPr lang="fr-FR" sz="5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1" u="none" strike="noStrike">
                          <a:effectLst/>
                          <a:latin typeface="Arial"/>
                        </a:rPr>
                        <a:t>SECRETAIRE ADJOINTE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endParaRPr lang="fr-FR" sz="700" b="1" i="0" u="none" strike="noStrike" dirty="0">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500" b="1" i="1" u="none" strike="noStrike">
                          <a:effectLst/>
                          <a:latin typeface="Arial"/>
                        </a:rPr>
                        <a:t>TRESORIER ADJOINT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fr-FR" sz="6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1054">
                <a:tc>
                  <a:txBody>
                    <a:bodyPr/>
                    <a:lstStyle/>
                    <a:p>
                      <a:pPr algn="ctr" fontAlgn="ctr"/>
                      <a:endParaRPr lang="fr-FR" sz="6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NICOLE VINSOT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700" b="0" i="0" u="none" strike="noStrike" dirty="0">
                          <a:effectLst/>
                          <a:latin typeface="Arial"/>
                        </a:rPr>
                        <a:t>BERTHELOT PATRICE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6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5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81897">
                <a:tc>
                  <a:txBody>
                    <a:bodyPr/>
                    <a:lstStyle/>
                    <a:p>
                      <a:pPr algn="ctr" fontAlgn="ctr"/>
                      <a:endParaRPr lang="fr-FR" sz="6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effectLst/>
                          <a:latin typeface="Arial"/>
                        </a:rPr>
                        <a:t>19, Rue du Point du Jour CHAZAY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effectLst/>
                          <a:latin typeface="Arial"/>
                        </a:rPr>
                        <a:t>11 Grande Rue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dirty="0">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93054">
                <a:tc>
                  <a:txBody>
                    <a:bodyPr/>
                    <a:lstStyle/>
                    <a:p>
                      <a:pPr algn="ctr" fontAlgn="ctr"/>
                      <a:endParaRPr lang="fr-FR" sz="6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effectLst/>
                          <a:latin typeface="Arial"/>
                        </a:rPr>
                        <a:t>28300 - ST AUBIN DES BOIS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2819 - SAT ARNOULT DES BOIS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0" u="none" strike="noStrike" dirty="0">
                          <a:effectLst/>
                          <a:latin typeface="Arial"/>
                        </a:rPr>
                        <a:t>vacant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5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93054">
                <a:tc>
                  <a:txBody>
                    <a:bodyPr/>
                    <a:lstStyle/>
                    <a:p>
                      <a:pPr algn="ctr" fontAlgn="ctr"/>
                      <a:endParaRPr lang="fr-FR" sz="6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dirty="0">
                          <a:effectLst/>
                          <a:latin typeface="Arial"/>
                        </a:rPr>
                        <a:t>Tél : 02.37.32.88.39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Tél : 02.37.22.38.42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1" i="0" u="none" strike="noStrike" dirty="0">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500" b="1"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93054">
                <a:tc>
                  <a:txBody>
                    <a:bodyPr/>
                    <a:lstStyle/>
                    <a:p>
                      <a:pPr algn="ctr" fontAlgn="ctr"/>
                      <a:endParaRPr lang="fr-FR" sz="500" b="1"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sng" strike="noStrike" dirty="0">
                          <a:solidFill>
                            <a:srgbClr val="0000FF"/>
                          </a:solidFill>
                          <a:effectLst/>
                          <a:latin typeface="Arial"/>
                        </a:rPr>
                        <a:t>Technicienne labo retraitée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500" b="0" i="0" u="sng" strike="noStrike">
                          <a:solidFill>
                            <a:srgbClr val="0000FF"/>
                          </a:solidFill>
                          <a:effectLst/>
                          <a:latin typeface="Arial"/>
                        </a:rPr>
                        <a:t>Dessinateur-projeteur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500" b="1" i="0" u="sng" strike="noStrike" dirty="0">
                          <a:solidFill>
                            <a:srgbClr val="0000FF"/>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500" b="1" i="0" u="sng" strike="noStrike">
                          <a:solidFill>
                            <a:srgbClr val="0000FF"/>
                          </a:solidFill>
                          <a:effectLst/>
                          <a:latin typeface="Arial"/>
                          <a:hlinkClick r:id="rId3"/>
                        </a:rPr>
                        <a:t> </a:t>
                      </a:r>
                      <a:endParaRPr lang="fr-FR" sz="500" b="1" i="0" u="sng" strike="noStrike">
                        <a:solidFill>
                          <a:srgbClr val="0000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1054">
                <a:tc>
                  <a:txBody>
                    <a:bodyPr/>
                    <a:lstStyle/>
                    <a:p>
                      <a:pPr algn="ctr" fontAlgn="ctr"/>
                      <a:endParaRPr lang="fr-FR" sz="700" b="1" i="0" u="none" strike="noStrike">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dirty="0">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dirty="0">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dirty="0">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93054">
                <a:tc>
                  <a:txBody>
                    <a:bodyPr/>
                    <a:lstStyle/>
                    <a:p>
                      <a:pPr algn="ctr" fontAlgn="b"/>
                      <a:r>
                        <a:rPr lang="fr-FR" sz="600" b="0" i="0" u="none" strike="noStrike">
                          <a:solidFill>
                            <a:srgbClr val="000000"/>
                          </a:solidFill>
                          <a:effectLst/>
                          <a:latin typeface="Arial"/>
                        </a:rPr>
                        <a:t>BOUHOUCHE Rachida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600" b="0" i="0" u="none" strike="noStrike" dirty="0">
                          <a:effectLst/>
                          <a:latin typeface="Arial"/>
                        </a:rPr>
                        <a:t>NICOLE CHRISTELLE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600" b="0" i="0" u="none" strike="noStrike">
                          <a:effectLst/>
                          <a:latin typeface="Arial"/>
                        </a:rPr>
                        <a:t>MARCEAU SOLINE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600" b="0" i="0" u="none" strike="noStrike">
                          <a:effectLst/>
                          <a:latin typeface="Arial"/>
                        </a:rPr>
                        <a:t>GUIGNIER FLORENCE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600" b="0" i="0" u="none" strike="noStrike" dirty="0">
                          <a:effectLst/>
                          <a:latin typeface="Arial"/>
                        </a:rPr>
                        <a:t>MARAUCCI ANDREA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93054">
                <a:tc>
                  <a:txBody>
                    <a:bodyPr/>
                    <a:lstStyle/>
                    <a:p>
                      <a:pPr algn="ctr" fontAlgn="ctr"/>
                      <a:r>
                        <a:rPr lang="fr-FR" sz="600" b="0" i="0" u="none" strike="noStrike">
                          <a:solidFill>
                            <a:srgbClr val="000000"/>
                          </a:solidFill>
                          <a:effectLst/>
                          <a:latin typeface="Arial"/>
                        </a:rPr>
                        <a:t>3 Rue André Gide 28110 LUCE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effectLst/>
                          <a:latin typeface="Arial"/>
                        </a:rPr>
                        <a:t>7 Rue des 4 </a:t>
                      </a:r>
                      <a:r>
                        <a:rPr lang="fr-FR" sz="600" b="0" i="0" u="none" strike="noStrike" dirty="0" err="1">
                          <a:effectLst/>
                          <a:latin typeface="Arial"/>
                        </a:rPr>
                        <a:t>fresnes</a:t>
                      </a:r>
                      <a:endParaRPr lang="fr-FR" sz="600" b="0" i="0" u="none" strike="noStrike" dirty="0">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23 Rue Jean Moulin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7 Rue Anatole France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effectLst/>
                          <a:latin typeface="Arial"/>
                        </a:rPr>
                        <a:t>53 C rue </a:t>
                      </a:r>
                      <a:r>
                        <a:rPr lang="fr-FR" sz="600" b="0" i="0" u="none" strike="noStrike" dirty="0" err="1">
                          <a:solidFill>
                            <a:srgbClr val="000000"/>
                          </a:solidFill>
                          <a:effectLst/>
                          <a:latin typeface="Arial"/>
                        </a:rPr>
                        <a:t>Francois</a:t>
                      </a:r>
                      <a:r>
                        <a:rPr lang="fr-FR" sz="600" b="0" i="0" u="none" strike="noStrike" dirty="0">
                          <a:solidFill>
                            <a:srgbClr val="000000"/>
                          </a:solidFill>
                          <a:effectLst/>
                          <a:latin typeface="Arial"/>
                        </a:rPr>
                        <a:t> </a:t>
                      </a:r>
                      <a:r>
                        <a:rPr lang="fr-FR" sz="600" b="0" i="0" u="none" strike="noStrike" dirty="0" err="1">
                          <a:solidFill>
                            <a:srgbClr val="000000"/>
                          </a:solidFill>
                          <a:effectLst/>
                          <a:latin typeface="Arial"/>
                        </a:rPr>
                        <a:t>Lepine</a:t>
                      </a:r>
                      <a:r>
                        <a:rPr lang="fr-FR" sz="600" b="0" i="0" u="none" strike="noStrike" dirty="0">
                          <a:solidFill>
                            <a:srgbClr val="000000"/>
                          </a:solidFill>
                          <a:effectLst/>
                          <a:latin typeface="Arial"/>
                        </a:rPr>
                        <a:t> logt27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897">
                <a:tc>
                  <a:txBody>
                    <a:bodyPr/>
                    <a:lstStyle/>
                    <a:p>
                      <a:pPr algn="ctr" fontAlgn="ctr"/>
                      <a:r>
                        <a:rPr lang="fr-FR" sz="600" b="0" i="0" u="none" strike="noStrike">
                          <a:effectLst/>
                          <a:latin typeface="Arial"/>
                        </a:rPr>
                        <a:t>28110 - LUCE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effectLst/>
                          <a:latin typeface="Arial"/>
                        </a:rPr>
                        <a:t>28170 - CHATEAUNEUF EN THY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28600 - LUISANT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28300 MAINVILLIERS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effectLst/>
                          <a:latin typeface="Arial"/>
                        </a:rPr>
                        <a:t>28600 - LUISANT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3054">
                <a:tc>
                  <a:txBody>
                    <a:bodyPr/>
                    <a:lstStyle/>
                    <a:p>
                      <a:pPr algn="ctr" fontAlgn="ctr"/>
                      <a:r>
                        <a:rPr lang="fr-FR" sz="600" b="0" i="0" u="none" strike="noStrike">
                          <a:solidFill>
                            <a:srgbClr val="000000"/>
                          </a:solidFill>
                          <a:effectLst/>
                          <a:latin typeface="Arial"/>
                        </a:rPr>
                        <a:t>Tél : 06 43 09 50 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dirty="0">
                          <a:effectLst/>
                          <a:latin typeface="Arial"/>
                        </a:rPr>
                        <a:t>Tél : 02.37.51.87.83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effectLst/>
                          <a:latin typeface="Arial"/>
                        </a:rPr>
                        <a:t>Tél : 06,84,17,44,72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effectLst/>
                          <a:latin typeface="Arial"/>
                        </a:rPr>
                        <a:t>Tél : 06,81,88,68,60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effectLst/>
                          <a:latin typeface="Arial"/>
                        </a:rPr>
                        <a:t>Tél : 07 83 52 94 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3054">
                <a:tc>
                  <a:txBody>
                    <a:bodyPr/>
                    <a:lstStyle/>
                    <a:p>
                      <a:pPr algn="ctr" fontAlgn="ctr"/>
                      <a:r>
                        <a:rPr lang="fr-FR" sz="500" b="0" i="0" u="sng" strike="noStrike">
                          <a:solidFill>
                            <a:srgbClr val="0000FF"/>
                          </a:solidFill>
                          <a:effectLst/>
                          <a:latin typeface="Arial"/>
                        </a:rPr>
                        <a:t>Controleur finances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500" b="0" i="0" u="sng" strike="noStrike" dirty="0">
                          <a:solidFill>
                            <a:srgbClr val="0000FF"/>
                          </a:solidFill>
                          <a:effectLst/>
                          <a:latin typeface="Arial"/>
                        </a:rPr>
                        <a:t>Secrétaire médicale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500" b="0" i="0" u="sng" strike="noStrike" dirty="0" err="1">
                          <a:solidFill>
                            <a:srgbClr val="0000FF"/>
                          </a:solidFill>
                          <a:effectLst/>
                          <a:latin typeface="Arial"/>
                        </a:rPr>
                        <a:t>Emplyée</a:t>
                      </a:r>
                      <a:r>
                        <a:rPr lang="fr-FR" sz="500" b="0" i="0" u="sng" strike="noStrike" dirty="0">
                          <a:solidFill>
                            <a:srgbClr val="0000FF"/>
                          </a:solidFill>
                          <a:effectLst/>
                          <a:latin typeface="Arial"/>
                        </a:rPr>
                        <a:t> de bureau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500" b="0" i="0" u="sng" strike="noStrike">
                          <a:solidFill>
                            <a:srgbClr val="0000FF"/>
                          </a:solidFill>
                          <a:effectLst/>
                          <a:latin typeface="Arial"/>
                        </a:rPr>
                        <a:t>Opticienne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500" b="0" i="0" u="sng" strike="noStrike" dirty="0" err="1" smtClean="0">
                          <a:solidFill>
                            <a:srgbClr val="0000FF"/>
                          </a:solidFill>
                          <a:effectLst/>
                          <a:latin typeface="Arial"/>
                        </a:rPr>
                        <a:t>tudiante</a:t>
                      </a:r>
                      <a:endParaRPr lang="fr-FR" sz="500" b="0" i="0" u="sng" strike="noStrike" dirty="0">
                        <a:solidFill>
                          <a:srgbClr val="0000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80843">
                <a:tc>
                  <a:txBody>
                    <a:bodyPr/>
                    <a:lstStyle/>
                    <a:p>
                      <a:pPr algn="ctr" fontAlgn="ctr"/>
                      <a:endParaRPr lang="fr-FR" sz="500" b="1" i="0" u="sng"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500" b="1" i="0" u="sng" strike="noStrike" dirty="0">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500" b="1" i="0" u="sng"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500" b="1" i="0" u="sng" strike="noStrike">
                        <a:solidFill>
                          <a:srgbClr val="0000FF"/>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500" b="1" i="0" u="sng" strike="noStrike" dirty="0">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104844">
                <a:tc gridSpan="3">
                  <a:txBody>
                    <a:bodyPr/>
                    <a:lstStyle/>
                    <a:p>
                      <a:pPr algn="l" fontAlgn="ctr"/>
                      <a:r>
                        <a:rPr lang="fr-FR" sz="600" b="1" i="0" u="sng" strike="noStrike" dirty="0">
                          <a:solidFill>
                            <a:srgbClr val="0000FF"/>
                          </a:solidFill>
                          <a:effectLst/>
                          <a:latin typeface="Arial"/>
                        </a:rPr>
                        <a:t>Vérificateurs aux comptes : Madame et Monsieur ROBERT Bertrand - comptables</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ctr" fontAlgn="b"/>
                      <a:endParaRPr lang="fr-FR" sz="500" b="1"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ctr" fontAlgn="ctr"/>
                      <a:endParaRPr lang="fr-FR" sz="500" b="1" i="0" u="sng" strike="noStrike" dirty="0">
                        <a:solidFill>
                          <a:srgbClr val="0000FF"/>
                        </a:solidFill>
                        <a:effectLst/>
                        <a:latin typeface="Arial"/>
                      </a:endParaRPr>
                    </a:p>
                  </a:txBody>
                  <a:tcPr marL="0" marR="0" marT="0" marB="0" anchor="ctr">
                    <a:lnL>
                      <a:noFill/>
                    </a:lnL>
                    <a:lnR>
                      <a:noFill/>
                    </a:lnR>
                    <a:lnT>
                      <a:noFill/>
                    </a:lnT>
                    <a:lnB>
                      <a:noFill/>
                    </a:lnB>
                  </a:tcPr>
                </a:tc>
              </a:tr>
              <a:tr h="101054">
                <a:tc>
                  <a:txBody>
                    <a:bodyPr/>
                    <a:lstStyle/>
                    <a:p>
                      <a:pPr algn="ctr" fontAlgn="ctr"/>
                      <a:endParaRPr lang="fr-FR" sz="7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700" b="0" i="0" u="none" strike="noStrike" dirty="0">
                        <a:effectLst/>
                        <a:latin typeface="Arial"/>
                      </a:endParaRPr>
                    </a:p>
                  </a:txBody>
                  <a:tcPr marL="0" marR="0" marT="0" marB="0" anchor="ctr">
                    <a:lnL>
                      <a:noFill/>
                    </a:lnL>
                    <a:lnR>
                      <a:noFill/>
                    </a:lnR>
                    <a:lnT>
                      <a:noFill/>
                    </a:lnT>
                    <a:lnB>
                      <a:noFill/>
                    </a:lnB>
                  </a:tcPr>
                </a:tc>
                <a:tc>
                  <a:txBody>
                    <a:bodyPr/>
                    <a:lstStyle/>
                    <a:p>
                      <a:pPr algn="ctr" fontAlgn="ctr"/>
                      <a:endParaRPr lang="fr-FR" sz="700" b="0" i="0" u="none" strike="noStrike" dirty="0">
                        <a:effectLst/>
                        <a:latin typeface="Arial"/>
                      </a:endParaRPr>
                    </a:p>
                  </a:txBody>
                  <a:tcPr marL="0" marR="0" marT="0" marB="0" anchor="ctr">
                    <a:lnL>
                      <a:noFill/>
                    </a:lnL>
                    <a:lnR>
                      <a:noFill/>
                    </a:lnR>
                    <a:lnT>
                      <a:noFill/>
                    </a:lnT>
                    <a:lnB>
                      <a:noFill/>
                    </a:lnB>
                  </a:tcPr>
                </a:tc>
                <a:tc>
                  <a:txBody>
                    <a:bodyPr/>
                    <a:lstStyle/>
                    <a:p>
                      <a:pPr algn="ctr" fontAlgn="ctr"/>
                      <a:endParaRPr lang="fr-FR" sz="7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700" b="0" i="0" u="none" strike="noStrike" dirty="0">
                        <a:effectLst/>
                        <a:latin typeface="Arial"/>
                      </a:endParaRPr>
                    </a:p>
                  </a:txBody>
                  <a:tcPr marL="0" marR="0" marT="0" marB="0" anchor="ctr">
                    <a:lnL>
                      <a:noFill/>
                    </a:lnL>
                    <a:lnR>
                      <a:noFill/>
                    </a:lnR>
                    <a:lnT>
                      <a:noFill/>
                    </a:lnT>
                    <a:lnB>
                      <a:noFill/>
                    </a:lnB>
                  </a:tcPr>
                </a:tc>
              </a:tr>
              <a:tr h="97686">
                <a:tc gridSpan="5">
                  <a:txBody>
                    <a:bodyPr/>
                    <a:lstStyle/>
                    <a:p>
                      <a:pPr algn="ctr" fontAlgn="ctr"/>
                      <a:endParaRPr lang="fr-FR" sz="600" b="0" i="0" u="none" strike="noStrike" dirty="0">
                        <a:effectLst/>
                        <a:latin typeface="Arial"/>
                      </a:endParaRP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7686">
                <a:tc gridSpan="5">
                  <a:txBody>
                    <a:bodyPr/>
                    <a:lstStyle/>
                    <a:p>
                      <a:pPr algn="ctr" fontAlgn="ctr"/>
                      <a:endParaRPr lang="fr-FR" sz="600" b="0" i="0" u="none" strike="noStrike" dirty="0">
                        <a:effectLst/>
                        <a:latin typeface="Arial"/>
                      </a:endParaRP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7686">
                <a:tc gridSpan="5">
                  <a:txBody>
                    <a:bodyPr/>
                    <a:lstStyle/>
                    <a:p>
                      <a:pPr algn="ctr" fontAlgn="ctr"/>
                      <a:endParaRPr lang="fr-FR" sz="600" b="0" i="0" u="none" strike="noStrike" dirty="0">
                        <a:effectLst/>
                        <a:latin typeface="Arial"/>
                      </a:endParaRP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pic>
        <p:nvPicPr>
          <p:cNvPr id="46" name="Image 4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0996" y="2896378"/>
            <a:ext cx="941265" cy="9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260648"/>
            <a:ext cx="943757" cy="93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 4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18" y="188640"/>
            <a:ext cx="990553" cy="86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25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51" y="1196752"/>
            <a:ext cx="8784976" cy="2831544"/>
          </a:xfrm>
          <a:prstGeom prst="rect">
            <a:avLst/>
          </a:prstGeom>
        </p:spPr>
        <p:txBody>
          <a:bodyPr wrap="square">
            <a:spAutoFit/>
          </a:bodyPr>
          <a:lstStyle/>
          <a:p>
            <a:r>
              <a:rPr lang="fr-FR" sz="2000" b="1" dirty="0">
                <a:solidFill>
                  <a:schemeClr val="accent3">
                    <a:lumMod val="75000"/>
                  </a:schemeClr>
                </a:solidFill>
                <a:latin typeface="Arial Rounded MT Bold" panose="020F0704030504030204" pitchFamily="34" charset="0"/>
                <a:cs typeface="Arial" panose="020B0604020202020204" pitchFamily="34" charset="0"/>
              </a:rPr>
              <a:t>Situation actuelle – </a:t>
            </a:r>
            <a:r>
              <a:rPr lang="fr-FR" sz="2000" b="1" dirty="0" smtClean="0">
                <a:solidFill>
                  <a:schemeClr val="accent3">
                    <a:lumMod val="75000"/>
                  </a:schemeClr>
                </a:solidFill>
                <a:latin typeface="Arial Rounded MT Bold" panose="020F0704030504030204" pitchFamily="34" charset="0"/>
                <a:cs typeface="Arial" panose="020B0604020202020204" pitchFamily="34" charset="0"/>
              </a:rPr>
              <a:t>Organisation administrative</a:t>
            </a:r>
          </a:p>
          <a:p>
            <a:endParaRPr lang="fr-FR" b="1" i="1" dirty="0">
              <a:solidFill>
                <a:srgbClr val="FF0000"/>
              </a:solidFill>
              <a:latin typeface="Franklin Gothic Demi Cond" panose="020B0706030402020204" pitchFamily="34" charset="0"/>
              <a:cs typeface="Arial" panose="020B0604020202020204" pitchFamily="34" charset="0"/>
            </a:endParaRPr>
          </a:p>
          <a:p>
            <a:pPr marL="285750" indent="-285750">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Le Comité directeur, désigné par l’assemblée générale annuelle comprend 10 membres (9 femmes et 2 hommes, 2 postes vacants) ;</a:t>
            </a:r>
          </a:p>
          <a:p>
            <a:endParaRPr lang="fr-FR"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Le club comporte 6 officiels ;</a:t>
            </a:r>
          </a:p>
          <a:p>
            <a:endParaRPr lang="fr-F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L’encadrement sportif est assuré par 3 prestataires (BP) aidés de 2 stagiaires BF ;</a:t>
            </a:r>
          </a:p>
          <a:p>
            <a:endParaRPr lang="fr-FR"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Un entraîneur participe avec le bureau aux tâches administratives.</a:t>
            </a:r>
          </a:p>
          <a:p>
            <a:endParaRPr lang="fr-F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Les tâches administratives sont informatisées (différents logiciels)</a:t>
            </a:r>
            <a:endParaRPr lang="fr-FR" sz="14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4653135"/>
            <a:ext cx="1008112" cy="1106465"/>
          </a:xfrm>
          <a:prstGeom prst="rect">
            <a:avLst/>
          </a:prstGeom>
        </p:spPr>
      </p:pic>
      <p:sp>
        <p:nvSpPr>
          <p:cNvPr id="4" name="Espace réservé du numéro de diapositive 3"/>
          <p:cNvSpPr>
            <a:spLocks noGrp="1"/>
          </p:cNvSpPr>
          <p:nvPr>
            <p:ph type="sldNum" sz="quarter" idx="12"/>
          </p:nvPr>
        </p:nvSpPr>
        <p:spPr/>
        <p:txBody>
          <a:bodyPr/>
          <a:lstStyle/>
          <a:p>
            <a:fld id="{AAFC97AD-9CFE-4500-8EA3-C66F8A0E774D}" type="slidenum">
              <a:rPr lang="fr-FR" smtClean="0"/>
              <a:t>8</a:t>
            </a:fld>
            <a:endParaRPr lang="fr-FR" dirty="0"/>
          </a:p>
        </p:txBody>
      </p:sp>
    </p:spTree>
    <p:extLst>
      <p:ext uri="{BB962C8B-B14F-4D97-AF65-F5344CB8AC3E}">
        <p14:creationId xmlns:p14="http://schemas.microsoft.com/office/powerpoint/2010/main" val="140617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206" y="930720"/>
            <a:ext cx="3335242" cy="1995190"/>
          </a:xfrm>
          <a:prstGeom prst="rect">
            <a:avLst/>
          </a:prstGeom>
          <a:scene3d>
            <a:camera prst="perspectiveHeroicExtremeRightFacing"/>
            <a:lightRig rig="threePt" dir="t"/>
          </a:scene3d>
          <a:sp3d>
            <a:bevelT prst="angle"/>
          </a:sp3d>
        </p:spPr>
      </p:pic>
      <p:sp>
        <p:nvSpPr>
          <p:cNvPr id="2" name="Espace réservé du numéro de diapositive 1"/>
          <p:cNvSpPr>
            <a:spLocks noGrp="1"/>
          </p:cNvSpPr>
          <p:nvPr>
            <p:ph type="sldNum" sz="quarter" idx="12"/>
          </p:nvPr>
        </p:nvSpPr>
        <p:spPr/>
        <p:txBody>
          <a:bodyPr/>
          <a:lstStyle/>
          <a:p>
            <a:fld id="{AAFC97AD-9CFE-4500-8EA3-C66F8A0E774D}" type="slidenum">
              <a:rPr lang="fr-FR" smtClean="0"/>
              <a:t>9</a:t>
            </a:fld>
            <a:endParaRPr lang="fr-FR" dirty="0"/>
          </a:p>
        </p:txBody>
      </p:sp>
      <p:sp>
        <p:nvSpPr>
          <p:cNvPr id="6" name="Espace réservé du contenu 5"/>
          <p:cNvSpPr>
            <a:spLocks noGrp="1"/>
          </p:cNvSpPr>
          <p:nvPr>
            <p:ph sz="quarter" idx="1"/>
          </p:nvPr>
        </p:nvSpPr>
        <p:spPr>
          <a:xfrm>
            <a:off x="251520" y="549206"/>
            <a:ext cx="5256584" cy="5616098"/>
          </a:xfrm>
        </p:spPr>
        <p:txBody>
          <a:bodyPr>
            <a:normAutofit/>
          </a:bodyPr>
          <a:lstStyle/>
          <a:p>
            <a:r>
              <a:rPr lang="fr-FR" sz="1800" dirty="0" smtClean="0">
                <a:solidFill>
                  <a:schemeClr val="accent3">
                    <a:lumMod val="75000"/>
                  </a:schemeClr>
                </a:solidFill>
                <a:latin typeface="Arial" panose="020B0604020202020204" pitchFamily="34" charset="0"/>
                <a:cs typeface="Arial" panose="020B0604020202020204" pitchFamily="34" charset="0"/>
              </a:rPr>
              <a:t>Répartition des licences</a:t>
            </a:r>
          </a:p>
          <a:p>
            <a:endParaRPr lang="fr-FR" sz="1800" dirty="0">
              <a:latin typeface="Arial" panose="020B0604020202020204" pitchFamily="34" charset="0"/>
              <a:cs typeface="Arial" panose="020B0604020202020204" pitchFamily="34" charset="0"/>
            </a:endParaRPr>
          </a:p>
          <a:p>
            <a:endParaRPr lang="fr-FR" sz="1800" dirty="0" smtClean="0">
              <a:latin typeface="Arial" panose="020B0604020202020204" pitchFamily="34" charset="0"/>
              <a:cs typeface="Arial" panose="020B0604020202020204" pitchFamily="34" charset="0"/>
            </a:endParaRPr>
          </a:p>
          <a:p>
            <a:endParaRPr lang="fr-FR" sz="1800" dirty="0">
              <a:latin typeface="Arial" panose="020B0604020202020204" pitchFamily="34" charset="0"/>
              <a:cs typeface="Arial" panose="020B0604020202020204" pitchFamily="34" charset="0"/>
            </a:endParaRPr>
          </a:p>
          <a:p>
            <a:endParaRPr lang="fr-FR" sz="1800" dirty="0" smtClean="0">
              <a:latin typeface="Arial" panose="020B0604020202020204" pitchFamily="34" charset="0"/>
              <a:cs typeface="Arial" panose="020B0604020202020204" pitchFamily="34" charset="0"/>
            </a:endParaRPr>
          </a:p>
          <a:p>
            <a:pPr lvl="8"/>
            <a:endParaRPr lang="fr-FR" sz="800" dirty="0">
              <a:latin typeface="Arial" panose="020B0604020202020204" pitchFamily="34" charset="0"/>
              <a:cs typeface="Arial" panose="020B0604020202020204" pitchFamily="34" charset="0"/>
            </a:endParaRPr>
          </a:p>
          <a:p>
            <a:endParaRPr lang="fr-FR" sz="1800" dirty="0" smtClean="0">
              <a:latin typeface="Arial" panose="020B0604020202020204" pitchFamily="34" charset="0"/>
              <a:cs typeface="Arial" panose="020B0604020202020204" pitchFamily="34" charset="0"/>
            </a:endParaRPr>
          </a:p>
          <a:p>
            <a:endParaRPr lang="fr-FR" sz="1800" dirty="0" smtClean="0">
              <a:latin typeface="Arial" panose="020B0604020202020204" pitchFamily="34" charset="0"/>
              <a:cs typeface="Arial" panose="020B0604020202020204" pitchFamily="34" charset="0"/>
            </a:endParaRPr>
          </a:p>
          <a:p>
            <a:endParaRPr lang="fr-FR" sz="1800" dirty="0">
              <a:latin typeface="Arial" panose="020B0604020202020204" pitchFamily="34" charset="0"/>
              <a:cs typeface="Arial" panose="020B0604020202020204" pitchFamily="34" charset="0"/>
            </a:endParaRPr>
          </a:p>
          <a:p>
            <a:pPr marL="0" indent="0">
              <a:buNone/>
            </a:pPr>
            <a:endParaRPr lang="fr-FR" sz="1800" dirty="0" smtClean="0">
              <a:latin typeface="Arial" panose="020B0604020202020204" pitchFamily="34" charset="0"/>
              <a:cs typeface="Arial" panose="020B0604020202020204" pitchFamily="34" charset="0"/>
            </a:endParaRPr>
          </a:p>
          <a:p>
            <a:pPr marL="0" indent="0">
              <a:buNone/>
            </a:pPr>
            <a:endParaRPr lang="fr-FR" sz="1800" dirty="0" smtClean="0">
              <a:latin typeface="Arial" panose="020B0604020202020204" pitchFamily="34" charset="0"/>
              <a:cs typeface="Arial" panose="020B0604020202020204" pitchFamily="34" charset="0"/>
            </a:endParaRPr>
          </a:p>
          <a:p>
            <a:pPr marL="45720" indent="0">
              <a:buNone/>
            </a:pPr>
            <a:endParaRPr lang="fr-FR" sz="1800" dirty="0" smtClean="0">
              <a:solidFill>
                <a:srgbClr val="FF0000"/>
              </a:solidFill>
              <a:latin typeface="Arial" panose="020B0604020202020204" pitchFamily="34" charset="0"/>
              <a:cs typeface="Arial" panose="020B0604020202020204" pitchFamily="34" charset="0"/>
            </a:endParaRPr>
          </a:p>
          <a:p>
            <a:r>
              <a:rPr lang="fr-FR" sz="1800" dirty="0" smtClean="0">
                <a:solidFill>
                  <a:schemeClr val="accent3">
                    <a:lumMod val="75000"/>
                  </a:schemeClr>
                </a:solidFill>
                <a:latin typeface="Arial" panose="020B0604020202020204" pitchFamily="34" charset="0"/>
                <a:cs typeface="Arial" panose="020B0604020202020204" pitchFamily="34" charset="0"/>
              </a:rPr>
              <a:t>Répartitions par âges</a:t>
            </a:r>
          </a:p>
          <a:p>
            <a:pPr marL="109728" indent="0">
              <a:buNone/>
            </a:pPr>
            <a:r>
              <a:rPr lang="fr-FR" sz="1800" dirty="0" smtClean="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  18 ANS = 131</a:t>
            </a:r>
          </a:p>
          <a:p>
            <a:pPr marL="109728" indent="0">
              <a:buNone/>
            </a:pPr>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+ 18 ANS =   59</a:t>
            </a:r>
          </a:p>
          <a:p>
            <a:pPr marL="109728" indent="0">
              <a:buNone/>
            </a:pPr>
            <a:endParaRPr lang="fr-FR" sz="1800" dirty="0">
              <a:latin typeface="Arial" panose="020B0604020202020204" pitchFamily="34" charset="0"/>
              <a:cs typeface="Arial" panose="020B0604020202020204" pitchFamily="34" charset="0"/>
            </a:endParaRPr>
          </a:p>
          <a:p>
            <a:pPr marL="109728" indent="0">
              <a:buNone/>
            </a:pPr>
            <a:endParaRPr lang="fr-FR" sz="12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p:txBody>
      </p:sp>
      <p:sp>
        <p:nvSpPr>
          <p:cNvPr id="32" name="Rectangle 31"/>
          <p:cNvSpPr/>
          <p:nvPr/>
        </p:nvSpPr>
        <p:spPr>
          <a:xfrm>
            <a:off x="919303" y="950669"/>
            <a:ext cx="3632455" cy="604800"/>
          </a:xfrm>
          <a:prstGeom prst="rect">
            <a:avLst/>
          </a:prstGeom>
          <a:ln>
            <a:solidFill>
              <a:srgbClr val="0000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dirty="0"/>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754" y="999578"/>
            <a:ext cx="761457" cy="461951"/>
          </a:xfrm>
          <a:prstGeom prst="rect">
            <a:avLst/>
          </a:prstGeom>
        </p:spPr>
      </p:pic>
      <p:sp>
        <p:nvSpPr>
          <p:cNvPr id="36" name="ZoneTexte 35"/>
          <p:cNvSpPr txBox="1"/>
          <p:nvPr/>
        </p:nvSpPr>
        <p:spPr>
          <a:xfrm>
            <a:off x="2079735" y="1114569"/>
            <a:ext cx="2399929" cy="461665"/>
          </a:xfrm>
          <a:prstGeom prst="rect">
            <a:avLst/>
          </a:prstGeom>
          <a:noFill/>
        </p:spPr>
        <p:txBody>
          <a:bodyPr wrap="square" rtlCol="0">
            <a:spAutoFit/>
          </a:bodyPr>
          <a:lstStyle/>
          <a:p>
            <a:r>
              <a:rPr lang="fr-FR" sz="1200" dirty="0" smtClean="0"/>
              <a:t> </a:t>
            </a:r>
            <a:r>
              <a:rPr lang="fr-FR" sz="1200" dirty="0" smtClean="0">
                <a:latin typeface="Arial" panose="020B0604020202020204" pitchFamily="34" charset="0"/>
                <a:cs typeface="Arial" panose="020B0604020202020204" pitchFamily="34" charset="0"/>
              </a:rPr>
              <a:t>J.A.N. </a:t>
            </a:r>
            <a:r>
              <a:rPr lang="fr-FR" sz="1200" dirty="0" smtClean="0">
                <a:solidFill>
                  <a:srgbClr val="FF0000"/>
                </a:solidFill>
                <a:latin typeface="Arial" panose="020B0604020202020204" pitchFamily="34" charset="0"/>
                <a:cs typeface="Arial" panose="020B0604020202020204" pitchFamily="34" charset="0"/>
              </a:rPr>
              <a:t> 29  </a:t>
            </a:r>
            <a:r>
              <a:rPr lang="fr-FR" sz="1200" dirty="0" smtClean="0">
                <a:latin typeface="Arial" panose="020B0604020202020204" pitchFamily="34" charset="0"/>
                <a:cs typeface="Arial" panose="020B0604020202020204" pitchFamily="34" charset="0"/>
              </a:rPr>
              <a:t>(3 SESSIONS</a:t>
            </a:r>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 non adhérents)</a:t>
            </a:r>
          </a:p>
        </p:txBody>
      </p:sp>
      <p:sp>
        <p:nvSpPr>
          <p:cNvPr id="40" name="Rectangle 39"/>
          <p:cNvSpPr/>
          <p:nvPr/>
        </p:nvSpPr>
        <p:spPr>
          <a:xfrm>
            <a:off x="919303" y="1666006"/>
            <a:ext cx="3636135" cy="604800"/>
          </a:xfrm>
          <a:prstGeom prst="rect">
            <a:avLst/>
          </a:prstGeom>
          <a:ln>
            <a:solidFill>
              <a:srgbClr val="0000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ZoneTexte 40"/>
          <p:cNvSpPr txBox="1"/>
          <p:nvPr/>
        </p:nvSpPr>
        <p:spPr>
          <a:xfrm>
            <a:off x="2079735" y="1727087"/>
            <a:ext cx="2049262" cy="461665"/>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ENF 2/ ENF3 &amp; Compétition        </a:t>
            </a:r>
            <a:r>
              <a:rPr lang="fr-FR" sz="1200" dirty="0" smtClean="0">
                <a:solidFill>
                  <a:srgbClr val="FF0000"/>
                </a:solidFill>
                <a:latin typeface="Arial" panose="020B0604020202020204" pitchFamily="34" charset="0"/>
                <a:cs typeface="Arial" panose="020B0604020202020204" pitchFamily="34" charset="0"/>
              </a:rPr>
              <a:t>91</a:t>
            </a:r>
            <a:endParaRPr lang="fr-FR" sz="1200" dirty="0">
              <a:solidFill>
                <a:srgbClr val="FF0000"/>
              </a:solidFill>
              <a:latin typeface="Arial" panose="020B0604020202020204" pitchFamily="34" charset="0"/>
              <a:cs typeface="Arial" panose="020B0604020202020204" pitchFamily="34" charset="0"/>
            </a:endParaRPr>
          </a:p>
        </p:txBody>
      </p:sp>
      <p:pic>
        <p:nvPicPr>
          <p:cNvPr id="42" name="Imag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754" y="1711798"/>
            <a:ext cx="679766" cy="492244"/>
          </a:xfrm>
          <a:prstGeom prst="rect">
            <a:avLst/>
          </a:prstGeom>
        </p:spPr>
      </p:pic>
      <p:sp>
        <p:nvSpPr>
          <p:cNvPr id="43" name="Rectangle 42"/>
          <p:cNvSpPr/>
          <p:nvPr/>
        </p:nvSpPr>
        <p:spPr>
          <a:xfrm>
            <a:off x="926199" y="2392678"/>
            <a:ext cx="3636135" cy="604800"/>
          </a:xfrm>
          <a:prstGeom prst="rect">
            <a:avLst/>
          </a:prstGeom>
          <a:ln>
            <a:solidFill>
              <a:srgbClr val="0000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44" name="Imag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728" y="2491187"/>
            <a:ext cx="703483" cy="407782"/>
          </a:xfrm>
          <a:prstGeom prst="rect">
            <a:avLst/>
          </a:prstGeom>
        </p:spPr>
      </p:pic>
      <p:sp>
        <p:nvSpPr>
          <p:cNvPr id="45" name="ZoneTexte 44"/>
          <p:cNvSpPr txBox="1"/>
          <p:nvPr/>
        </p:nvSpPr>
        <p:spPr>
          <a:xfrm>
            <a:off x="1895124" y="2464245"/>
            <a:ext cx="2406998" cy="461665"/>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 Natation pour tous</a:t>
            </a:r>
          </a:p>
          <a:p>
            <a:r>
              <a:rPr lang="fr-FR" sz="1200" dirty="0" smtClean="0">
                <a:latin typeface="Arial" panose="020B0604020202020204" pitchFamily="34" charset="0"/>
                <a:cs typeface="Arial" panose="020B0604020202020204" pitchFamily="34" charset="0"/>
              </a:rPr>
              <a:t>Adultes  + </a:t>
            </a:r>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ENF.1         </a:t>
            </a:r>
            <a:r>
              <a:rPr lang="fr-FR" sz="1200" dirty="0" smtClean="0">
                <a:solidFill>
                  <a:srgbClr val="FF0000"/>
                </a:solidFill>
                <a:latin typeface="Arial" panose="020B0604020202020204" pitchFamily="34" charset="0"/>
                <a:cs typeface="Arial" panose="020B0604020202020204" pitchFamily="34" charset="0"/>
              </a:rPr>
              <a:t>54</a:t>
            </a:r>
            <a:endParaRPr lang="fr-FR" sz="1200" dirty="0">
              <a:solidFill>
                <a:srgbClr val="FF0000"/>
              </a:solidFill>
              <a:latin typeface="Arial" panose="020B0604020202020204" pitchFamily="34" charset="0"/>
              <a:cs typeface="Arial" panose="020B0604020202020204" pitchFamily="34" charset="0"/>
            </a:endParaRPr>
          </a:p>
        </p:txBody>
      </p:sp>
      <p:sp>
        <p:nvSpPr>
          <p:cNvPr id="46" name="Rectangle 45"/>
          <p:cNvSpPr/>
          <p:nvPr/>
        </p:nvSpPr>
        <p:spPr>
          <a:xfrm>
            <a:off x="915622" y="3077981"/>
            <a:ext cx="3636135" cy="604800"/>
          </a:xfrm>
          <a:prstGeom prst="rect">
            <a:avLst/>
          </a:prstGeom>
          <a:ln>
            <a:solidFill>
              <a:srgbClr val="0000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ZoneTexte 47"/>
          <p:cNvSpPr txBox="1"/>
          <p:nvPr/>
        </p:nvSpPr>
        <p:spPr>
          <a:xfrm>
            <a:off x="1669520" y="3213675"/>
            <a:ext cx="2810144" cy="461665"/>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Encadrement /dirigeants /officiels                                                                               </a:t>
            </a:r>
            <a:r>
              <a:rPr lang="fr-FR" sz="1200" dirty="0" smtClean="0">
                <a:solidFill>
                  <a:srgbClr val="FF0000"/>
                </a:solidFill>
                <a:latin typeface="Arial" panose="020B0604020202020204" pitchFamily="34" charset="0"/>
                <a:cs typeface="Arial" panose="020B0604020202020204" pitchFamily="34" charset="0"/>
              </a:rPr>
              <a:t>16</a:t>
            </a:r>
            <a:endParaRPr lang="fr-FR" sz="1200" dirty="0">
              <a:solidFill>
                <a:srgbClr val="FF0000"/>
              </a:solidFill>
              <a:latin typeface="Arial" panose="020B0604020202020204" pitchFamily="34" charset="0"/>
              <a:cs typeface="Arial" panose="020B0604020202020204" pitchFamily="34" charset="0"/>
            </a:endParaRPr>
          </a:p>
        </p:txBody>
      </p:sp>
      <p:sp>
        <p:nvSpPr>
          <p:cNvPr id="49" name="Flèche à trois pointes 48"/>
          <p:cNvSpPr/>
          <p:nvPr/>
        </p:nvSpPr>
        <p:spPr>
          <a:xfrm rot="5400000">
            <a:off x="3457498" y="2144363"/>
            <a:ext cx="2854199" cy="382915"/>
          </a:xfrm>
          <a:prstGeom prst="leftRightUp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ZoneTexte 51"/>
          <p:cNvSpPr txBox="1"/>
          <p:nvPr/>
        </p:nvSpPr>
        <p:spPr>
          <a:xfrm>
            <a:off x="5988496" y="3136848"/>
            <a:ext cx="2952328" cy="1661993"/>
          </a:xfrm>
          <a:prstGeom prst="rect">
            <a:avLst/>
          </a:prstGeom>
          <a:noFill/>
          <a:scene3d>
            <a:camera prst="orthographicFront"/>
            <a:lightRig rig="threePt" dir="t"/>
          </a:scene3d>
          <a:sp3d>
            <a:bevelT prst="angle"/>
          </a:sp3d>
        </p:spPr>
        <p:txBody>
          <a:bodyPr wrap="square" rtlCol="0">
            <a:spAutoFit/>
          </a:bodyPr>
          <a:lstStyle/>
          <a:p>
            <a:endParaRPr lang="fr-FR" b="1" dirty="0">
              <a:solidFill>
                <a:srgbClr val="FF0000"/>
              </a:solidFill>
              <a:latin typeface="Arial Black" panose="020B0A04020102020204" pitchFamily="34" charset="0"/>
            </a:endParaRPr>
          </a:p>
          <a:p>
            <a:endParaRPr lang="fr-FR" b="1" dirty="0" smtClean="0">
              <a:solidFill>
                <a:srgbClr val="FF0000"/>
              </a:solidFill>
              <a:latin typeface="Arial Black" panose="020B0A04020102020204" pitchFamily="34" charset="0"/>
            </a:endParaRPr>
          </a:p>
          <a:p>
            <a:endParaRPr lang="fr-FR" b="1" dirty="0" smtClean="0">
              <a:solidFill>
                <a:srgbClr val="FF0000"/>
              </a:solidFill>
              <a:latin typeface="Arial Black" panose="020B0A04020102020204" pitchFamily="34" charset="0"/>
            </a:endParaRPr>
          </a:p>
          <a:p>
            <a:pPr algn="ctr"/>
            <a:r>
              <a:rPr lang="fr-FR" b="1" dirty="0" smtClean="0">
                <a:solidFill>
                  <a:srgbClr val="FF0000"/>
                </a:solidFill>
                <a:latin typeface="Arial Black" panose="020B0A04020102020204" pitchFamily="34" charset="0"/>
              </a:rPr>
              <a:t>+ 20/30</a:t>
            </a:r>
          </a:p>
          <a:p>
            <a:pPr algn="ctr"/>
            <a:r>
              <a:rPr lang="fr-FR" sz="1200" b="1" dirty="0" smtClean="0">
                <a:solidFill>
                  <a:srgbClr val="FF0000"/>
                </a:solidFill>
                <a:latin typeface="Arial Black" panose="020B0A04020102020204" pitchFamily="34" charset="0"/>
              </a:rPr>
              <a:t>non compris les JAN</a:t>
            </a:r>
          </a:p>
          <a:p>
            <a:pPr algn="ctr"/>
            <a:r>
              <a:rPr lang="fr-FR" b="1" dirty="0" smtClean="0">
                <a:solidFill>
                  <a:srgbClr val="FF0000"/>
                </a:solidFill>
                <a:latin typeface="Arial Black" panose="020B0A04020102020204" pitchFamily="34" charset="0"/>
              </a:rPr>
              <a:t> </a:t>
            </a:r>
            <a:r>
              <a:rPr lang="fr-FR" b="1" dirty="0">
                <a:solidFill>
                  <a:srgbClr val="FF0000"/>
                </a:solidFill>
                <a:latin typeface="Arial Black" panose="020B0A04020102020204" pitchFamily="34" charset="0"/>
              </a:rPr>
              <a:t>(</a:t>
            </a:r>
            <a:r>
              <a:rPr lang="fr-FR" sz="1200" b="1" dirty="0" smtClean="0">
                <a:solidFill>
                  <a:srgbClr val="FF0000"/>
                </a:solidFill>
                <a:latin typeface="Arial Black" panose="020B0A04020102020204" pitchFamily="34" charset="0"/>
              </a:rPr>
              <a:t>tous groupes confondus) </a:t>
            </a:r>
          </a:p>
        </p:txBody>
      </p:sp>
      <p:sp>
        <p:nvSpPr>
          <p:cNvPr id="54" name="Flèche droite rayée 53"/>
          <p:cNvSpPr/>
          <p:nvPr/>
        </p:nvSpPr>
        <p:spPr>
          <a:xfrm rot="5400000">
            <a:off x="7359780" y="2554621"/>
            <a:ext cx="975003" cy="794252"/>
          </a:xfrm>
          <a:prstGeom prst="stripedRightArrow">
            <a:avLst/>
          </a:prstGeom>
          <a:solidFill>
            <a:schemeClr val="accent3">
              <a:lumMod val="40000"/>
              <a:lumOff val="60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728" y="3136847"/>
            <a:ext cx="621792" cy="487067"/>
          </a:xfrm>
          <a:prstGeom prst="rect">
            <a:avLst/>
          </a:prstGeom>
        </p:spPr>
      </p:pic>
    </p:spTree>
    <p:extLst>
      <p:ext uri="{BB962C8B-B14F-4D97-AF65-F5344CB8AC3E}">
        <p14:creationId xmlns:p14="http://schemas.microsoft.com/office/powerpoint/2010/main" val="4143256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1457</TotalTime>
  <Words>2553</Words>
  <Application>Microsoft Office PowerPoint</Application>
  <PresentationFormat>Affichage à l'écran (4:3)</PresentationFormat>
  <Paragraphs>609</Paragraphs>
  <Slides>29</Slides>
  <Notes>4</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Oriel</vt:lpstr>
      <vt:lpstr>FEDERATION  FRANCAISE  DE  NATATION L I G U E   D U   C E N T R E   V A L   D E   L O I R E D E P A R T E M E N T   D ’  E U R E   &amp;   L O I 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FEDERATION FRANCAISE DE NATATION LIGUE DU CENTRE VAL DE LOIRE DEPARTEMENT DE L ’EURE &amp; LOIR</dc:title>
  <dc:creator>MIREILLE</dc:creator>
  <cp:lastModifiedBy>MIREILLE</cp:lastModifiedBy>
  <cp:revision>171</cp:revision>
  <cp:lastPrinted>2023-01-30T09:17:46Z</cp:lastPrinted>
  <dcterms:created xsi:type="dcterms:W3CDTF">2022-12-21T13:39:22Z</dcterms:created>
  <dcterms:modified xsi:type="dcterms:W3CDTF">2023-03-05T12:58:04Z</dcterms:modified>
</cp:coreProperties>
</file>